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329" r:id="rId2"/>
    <p:sldId id="325" r:id="rId3"/>
    <p:sldId id="265" r:id="rId4"/>
    <p:sldId id="342" r:id="rId5"/>
    <p:sldId id="341" r:id="rId6"/>
    <p:sldId id="364" r:id="rId7"/>
    <p:sldId id="352" r:id="rId8"/>
    <p:sldId id="353" r:id="rId9"/>
    <p:sldId id="354" r:id="rId10"/>
    <p:sldId id="355" r:id="rId11"/>
    <p:sldId id="343" r:id="rId12"/>
    <p:sldId id="344" r:id="rId13"/>
    <p:sldId id="356" r:id="rId14"/>
    <p:sldId id="357" r:id="rId15"/>
    <p:sldId id="358" r:id="rId16"/>
    <p:sldId id="345" r:id="rId17"/>
    <p:sldId id="346" r:id="rId18"/>
    <p:sldId id="359" r:id="rId19"/>
    <p:sldId id="360" r:id="rId20"/>
    <p:sldId id="361" r:id="rId21"/>
    <p:sldId id="347" r:id="rId22"/>
    <p:sldId id="348" r:id="rId23"/>
    <p:sldId id="362" r:id="rId24"/>
    <p:sldId id="363" r:id="rId25"/>
    <p:sldId id="349" r:id="rId26"/>
    <p:sldId id="350" r:id="rId27"/>
    <p:sldId id="331" r:id="rId28"/>
    <p:sldId id="304" r:id="rId29"/>
    <p:sldId id="291" r:id="rId30"/>
    <p:sldId id="34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96" userDrawn="1">
          <p15:clr>
            <a:srgbClr val="A4A3A4"/>
          </p15:clr>
        </p15:guide>
        <p15:guide id="2" pos="72" userDrawn="1">
          <p15:clr>
            <a:srgbClr val="A4A3A4"/>
          </p15:clr>
        </p15:guide>
        <p15:guide id="3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EAFF"/>
    <a:srgbClr val="4D7DD3"/>
    <a:srgbClr val="5E87D3"/>
    <a:srgbClr val="15115B"/>
    <a:srgbClr val="3E3457"/>
    <a:srgbClr val="1B368D"/>
    <a:srgbClr val="4F4E5A"/>
    <a:srgbClr val="F3F3F3"/>
    <a:srgbClr val="F9F9F9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3" autoAdjust="0"/>
    <p:restoredTop sz="73801" autoAdjust="0"/>
  </p:normalViewPr>
  <p:slideViewPr>
    <p:cSldViewPr snapToGrid="0">
      <p:cViewPr varScale="1">
        <p:scale>
          <a:sx n="72" d="100"/>
          <a:sy n="72" d="100"/>
        </p:scale>
        <p:origin x="798" y="72"/>
      </p:cViewPr>
      <p:guideLst>
        <p:guide orient="horz" pos="4296"/>
        <p:guide pos="72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6"/>
    </p:cViewPr>
  </p:sorterViewPr>
  <p:notesViewPr>
    <p:cSldViewPr snapToGrid="0">
      <p:cViewPr varScale="1">
        <p:scale>
          <a:sx n="55" d="100"/>
          <a:sy n="55" d="100"/>
        </p:scale>
        <p:origin x="20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DC226-6184-4B09-B4DB-07AA42B482A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6CF179-C24C-4473-A013-D2ED885ECF6C}">
      <dgm:prSet phldrT="[Text]" custT="1"/>
      <dgm:spPr/>
      <dgm:t>
        <a:bodyPr/>
        <a:lstStyle/>
        <a:p>
          <a:r>
            <a:rPr lang="en-US" sz="1600" dirty="0"/>
            <a:t>A repository is a location to store all the files for a particular project.</a:t>
          </a:r>
        </a:p>
      </dgm:t>
    </dgm:pt>
    <dgm:pt modelId="{FBA21C0C-67B0-4785-BB3D-AB9D3CB74E7F}" type="parTrans" cxnId="{81621DFD-A57E-4B6E-8565-DE64488561C8}">
      <dgm:prSet/>
      <dgm:spPr/>
      <dgm:t>
        <a:bodyPr/>
        <a:lstStyle/>
        <a:p>
          <a:endParaRPr lang="en-US" sz="1600"/>
        </a:p>
      </dgm:t>
    </dgm:pt>
    <dgm:pt modelId="{3C631DE0-2324-42B0-B5A8-39BDBCEB5E44}" type="sibTrans" cxnId="{81621DFD-A57E-4B6E-8565-DE64488561C8}">
      <dgm:prSet/>
      <dgm:spPr/>
      <dgm:t>
        <a:bodyPr/>
        <a:lstStyle/>
        <a:p>
          <a:endParaRPr lang="en-US" sz="1600"/>
        </a:p>
      </dgm:t>
    </dgm:pt>
    <dgm:pt modelId="{4F431E03-3076-4E07-A575-02BB823A948F}">
      <dgm:prSet custT="1"/>
      <dgm:spPr/>
      <dgm:t>
        <a:bodyPr/>
        <a:lstStyle/>
        <a:p>
          <a:r>
            <a:rPr lang="en-US" sz="1600"/>
            <a:t>Apart from storing files, repository also stores history. </a:t>
          </a:r>
          <a:endParaRPr lang="en-US" sz="1600" dirty="0"/>
        </a:p>
      </dgm:t>
    </dgm:pt>
    <dgm:pt modelId="{1BC62978-2275-4517-A10B-4481CB92B764}" type="parTrans" cxnId="{EE46AEA2-1AB6-4EAC-9527-58E50E9D7064}">
      <dgm:prSet/>
      <dgm:spPr/>
      <dgm:t>
        <a:bodyPr/>
        <a:lstStyle/>
        <a:p>
          <a:endParaRPr lang="en-US" sz="1600"/>
        </a:p>
      </dgm:t>
    </dgm:pt>
    <dgm:pt modelId="{4F509D59-95FC-4EC7-B5FD-68B20DD18FCB}" type="sibTrans" cxnId="{EE46AEA2-1AB6-4EAC-9527-58E50E9D7064}">
      <dgm:prSet/>
      <dgm:spPr/>
      <dgm:t>
        <a:bodyPr/>
        <a:lstStyle/>
        <a:p>
          <a:endParaRPr lang="en-US" sz="1600"/>
        </a:p>
      </dgm:t>
    </dgm:pt>
    <dgm:pt modelId="{745AFBFD-0DE2-4B2A-914A-8445AB81688F}">
      <dgm:prSet custT="1"/>
      <dgm:spPr/>
      <dgm:t>
        <a:bodyPr/>
        <a:lstStyle/>
        <a:p>
          <a:r>
            <a:rPr lang="en-US" sz="1600"/>
            <a:t>Repository is retrieved over a network where it acts as a server and version control tool acts as a client. </a:t>
          </a:r>
          <a:endParaRPr lang="en-US" sz="1600" dirty="0"/>
        </a:p>
      </dgm:t>
    </dgm:pt>
    <dgm:pt modelId="{1D82D710-5D3E-4107-8128-87A556E46266}" type="parTrans" cxnId="{DAA21678-D7EA-474B-926C-B2E42C9533B5}">
      <dgm:prSet/>
      <dgm:spPr/>
      <dgm:t>
        <a:bodyPr/>
        <a:lstStyle/>
        <a:p>
          <a:endParaRPr lang="en-US" sz="1600"/>
        </a:p>
      </dgm:t>
    </dgm:pt>
    <dgm:pt modelId="{41DFD2C2-9B84-41CD-ADA4-F783196E0BF9}" type="sibTrans" cxnId="{DAA21678-D7EA-474B-926C-B2E42C9533B5}">
      <dgm:prSet/>
      <dgm:spPr/>
      <dgm:t>
        <a:bodyPr/>
        <a:lstStyle/>
        <a:p>
          <a:endParaRPr lang="en-US" sz="1600"/>
        </a:p>
      </dgm:t>
    </dgm:pt>
    <dgm:pt modelId="{B6844C77-DBFE-42CC-B86D-C95661661B4B}">
      <dgm:prSet custT="1"/>
      <dgm:spPr/>
      <dgm:t>
        <a:bodyPr/>
        <a:lstStyle/>
        <a:p>
          <a:r>
            <a:rPr lang="en-US" sz="1600"/>
            <a:t>Clients can connect to the repository, and then they can store/retrieve their changes to/from repository. </a:t>
          </a:r>
          <a:endParaRPr lang="en-US" sz="1600" dirty="0"/>
        </a:p>
      </dgm:t>
    </dgm:pt>
    <dgm:pt modelId="{2B86F3B9-9E15-465B-8212-BE3C6A0E84AA}" type="parTrans" cxnId="{F19CD1D2-DEF4-4BD8-BCA2-94375D7755CB}">
      <dgm:prSet/>
      <dgm:spPr/>
      <dgm:t>
        <a:bodyPr/>
        <a:lstStyle/>
        <a:p>
          <a:endParaRPr lang="en-US" sz="1600"/>
        </a:p>
      </dgm:t>
    </dgm:pt>
    <dgm:pt modelId="{0937DB86-722C-4AF0-826E-248FAAF42943}" type="sibTrans" cxnId="{F19CD1D2-DEF4-4BD8-BCA2-94375D7755CB}">
      <dgm:prSet/>
      <dgm:spPr/>
      <dgm:t>
        <a:bodyPr/>
        <a:lstStyle/>
        <a:p>
          <a:endParaRPr lang="en-US" sz="1600"/>
        </a:p>
      </dgm:t>
    </dgm:pt>
    <dgm:pt modelId="{7629B75B-915F-4967-ACC8-CD1872D54B51}">
      <dgm:prSet custT="1"/>
      <dgm:spPr/>
      <dgm:t>
        <a:bodyPr/>
        <a:lstStyle/>
        <a:p>
          <a:r>
            <a:rPr lang="en-US" sz="1600"/>
            <a:t>Client saves the changes and makes it available to other people and other people’s changes are taken by the client as a working copy on his retrieval of changes. </a:t>
          </a:r>
          <a:endParaRPr lang="en-US" sz="1600" dirty="0"/>
        </a:p>
      </dgm:t>
    </dgm:pt>
    <dgm:pt modelId="{891FE29E-D5D3-4776-A353-2EE04A077F18}" type="parTrans" cxnId="{D5EAF0C3-87A3-48E8-A917-7F22FDB748A1}">
      <dgm:prSet/>
      <dgm:spPr/>
      <dgm:t>
        <a:bodyPr/>
        <a:lstStyle/>
        <a:p>
          <a:endParaRPr lang="en-US" sz="1600"/>
        </a:p>
      </dgm:t>
    </dgm:pt>
    <dgm:pt modelId="{BA7BA472-9DD1-4418-8BB4-C6FB311CA3B9}" type="sibTrans" cxnId="{D5EAF0C3-87A3-48E8-A917-7F22FDB748A1}">
      <dgm:prSet/>
      <dgm:spPr/>
      <dgm:t>
        <a:bodyPr/>
        <a:lstStyle/>
        <a:p>
          <a:endParaRPr lang="en-US" sz="1600"/>
        </a:p>
      </dgm:t>
    </dgm:pt>
    <dgm:pt modelId="{67E87685-1802-40BC-9BF5-E0B19D9FC931}">
      <dgm:prSet custT="1"/>
      <dgm:spPr/>
      <dgm:t>
        <a:bodyPr/>
        <a:lstStyle/>
        <a:p>
          <a:r>
            <a:rPr lang="en-US" sz="1600"/>
            <a:t>Each project has its own repository, with a unique URL.</a:t>
          </a:r>
          <a:endParaRPr lang="en-US" sz="1600" dirty="0"/>
        </a:p>
      </dgm:t>
    </dgm:pt>
    <dgm:pt modelId="{11913EF5-9263-4E56-A9D0-11D1BFCBCDE4}" type="parTrans" cxnId="{5B46F966-0BB3-4E02-9E3F-62878397BD9E}">
      <dgm:prSet/>
      <dgm:spPr/>
      <dgm:t>
        <a:bodyPr/>
        <a:lstStyle/>
        <a:p>
          <a:endParaRPr lang="en-US" sz="1600"/>
        </a:p>
      </dgm:t>
    </dgm:pt>
    <dgm:pt modelId="{988697DF-6662-47D6-87FE-855E1EA9D8C6}" type="sibTrans" cxnId="{5B46F966-0BB3-4E02-9E3F-62878397BD9E}">
      <dgm:prSet/>
      <dgm:spPr/>
      <dgm:t>
        <a:bodyPr/>
        <a:lstStyle/>
        <a:p>
          <a:endParaRPr lang="en-US" sz="1600"/>
        </a:p>
      </dgm:t>
    </dgm:pt>
    <dgm:pt modelId="{911FEAF4-A82D-4011-8E4B-8A159E3021A9}" type="pres">
      <dgm:prSet presAssocID="{BD1DC226-6184-4B09-B4DB-07AA42B482AE}" presName="linear" presStyleCnt="0">
        <dgm:presLayoutVars>
          <dgm:dir/>
          <dgm:animLvl val="lvl"/>
          <dgm:resizeHandles val="exact"/>
        </dgm:presLayoutVars>
      </dgm:prSet>
      <dgm:spPr/>
    </dgm:pt>
    <dgm:pt modelId="{104CF4D6-16E4-44F8-8DA0-B406A6B67F6A}" type="pres">
      <dgm:prSet presAssocID="{366CF179-C24C-4473-A013-D2ED885ECF6C}" presName="parentLin" presStyleCnt="0"/>
      <dgm:spPr/>
    </dgm:pt>
    <dgm:pt modelId="{D6320838-2A21-46FE-998A-6BC157CB64CE}" type="pres">
      <dgm:prSet presAssocID="{366CF179-C24C-4473-A013-D2ED885ECF6C}" presName="parentLeftMargin" presStyleLbl="node1" presStyleIdx="0" presStyleCnt="6"/>
      <dgm:spPr/>
    </dgm:pt>
    <dgm:pt modelId="{E33B7E9D-CC75-4618-8695-C726DBCFB1C1}" type="pres">
      <dgm:prSet presAssocID="{366CF179-C24C-4473-A013-D2ED885ECF6C}" presName="parentText" presStyleLbl="node1" presStyleIdx="0" presStyleCnt="6" custScaleX="125238">
        <dgm:presLayoutVars>
          <dgm:chMax val="0"/>
          <dgm:bulletEnabled val="1"/>
        </dgm:presLayoutVars>
      </dgm:prSet>
      <dgm:spPr/>
    </dgm:pt>
    <dgm:pt modelId="{C57D2859-D74A-47AF-92DA-1C4EE8970629}" type="pres">
      <dgm:prSet presAssocID="{366CF179-C24C-4473-A013-D2ED885ECF6C}" presName="negativeSpace" presStyleCnt="0"/>
      <dgm:spPr/>
    </dgm:pt>
    <dgm:pt modelId="{7F62EBB8-AC3A-4CC8-98B7-29257041A92A}" type="pres">
      <dgm:prSet presAssocID="{366CF179-C24C-4473-A013-D2ED885ECF6C}" presName="childText" presStyleLbl="conFgAcc1" presStyleIdx="0" presStyleCnt="6">
        <dgm:presLayoutVars>
          <dgm:bulletEnabled val="1"/>
        </dgm:presLayoutVars>
      </dgm:prSet>
      <dgm:spPr/>
    </dgm:pt>
    <dgm:pt modelId="{46919846-459F-4577-9BF0-9436956BB060}" type="pres">
      <dgm:prSet presAssocID="{3C631DE0-2324-42B0-B5A8-39BDBCEB5E44}" presName="spaceBetweenRectangles" presStyleCnt="0"/>
      <dgm:spPr/>
    </dgm:pt>
    <dgm:pt modelId="{79499092-7553-4E7B-9B29-A9B98D4E5C9C}" type="pres">
      <dgm:prSet presAssocID="{4F431E03-3076-4E07-A575-02BB823A948F}" presName="parentLin" presStyleCnt="0"/>
      <dgm:spPr/>
    </dgm:pt>
    <dgm:pt modelId="{DEA81656-9F24-4461-88BC-A7FA4943D693}" type="pres">
      <dgm:prSet presAssocID="{4F431E03-3076-4E07-A575-02BB823A948F}" presName="parentLeftMargin" presStyleLbl="node1" presStyleIdx="0" presStyleCnt="6"/>
      <dgm:spPr/>
    </dgm:pt>
    <dgm:pt modelId="{1C55E500-39EB-4709-8D28-F0A36F7ACCEF}" type="pres">
      <dgm:prSet presAssocID="{4F431E03-3076-4E07-A575-02BB823A948F}" presName="parentText" presStyleLbl="node1" presStyleIdx="1" presStyleCnt="6" custScaleX="125238">
        <dgm:presLayoutVars>
          <dgm:chMax val="0"/>
          <dgm:bulletEnabled val="1"/>
        </dgm:presLayoutVars>
      </dgm:prSet>
      <dgm:spPr/>
    </dgm:pt>
    <dgm:pt modelId="{4A2EB051-3E3F-4859-A99D-FF2538F294A7}" type="pres">
      <dgm:prSet presAssocID="{4F431E03-3076-4E07-A575-02BB823A948F}" presName="negativeSpace" presStyleCnt="0"/>
      <dgm:spPr/>
    </dgm:pt>
    <dgm:pt modelId="{CBE5FB3F-BE48-4BEE-9592-249E432946C7}" type="pres">
      <dgm:prSet presAssocID="{4F431E03-3076-4E07-A575-02BB823A948F}" presName="childText" presStyleLbl="conFgAcc1" presStyleIdx="1" presStyleCnt="6">
        <dgm:presLayoutVars>
          <dgm:bulletEnabled val="1"/>
        </dgm:presLayoutVars>
      </dgm:prSet>
      <dgm:spPr/>
    </dgm:pt>
    <dgm:pt modelId="{218B0B71-EB7A-49E1-BDD3-C3EECCA360D4}" type="pres">
      <dgm:prSet presAssocID="{4F509D59-95FC-4EC7-B5FD-68B20DD18FCB}" presName="spaceBetweenRectangles" presStyleCnt="0"/>
      <dgm:spPr/>
    </dgm:pt>
    <dgm:pt modelId="{668ACE10-1D2C-4B0A-B016-064930AD163C}" type="pres">
      <dgm:prSet presAssocID="{745AFBFD-0DE2-4B2A-914A-8445AB81688F}" presName="parentLin" presStyleCnt="0"/>
      <dgm:spPr/>
    </dgm:pt>
    <dgm:pt modelId="{C8CBCCC8-B16F-41A0-8575-C9F9A1E1CA52}" type="pres">
      <dgm:prSet presAssocID="{745AFBFD-0DE2-4B2A-914A-8445AB81688F}" presName="parentLeftMargin" presStyleLbl="node1" presStyleIdx="1" presStyleCnt="6"/>
      <dgm:spPr/>
    </dgm:pt>
    <dgm:pt modelId="{1B02C047-6517-4BCB-9CF4-59244BD27CD0}" type="pres">
      <dgm:prSet presAssocID="{745AFBFD-0DE2-4B2A-914A-8445AB81688F}" presName="parentText" presStyleLbl="node1" presStyleIdx="2" presStyleCnt="6" custScaleX="125238">
        <dgm:presLayoutVars>
          <dgm:chMax val="0"/>
          <dgm:bulletEnabled val="1"/>
        </dgm:presLayoutVars>
      </dgm:prSet>
      <dgm:spPr/>
    </dgm:pt>
    <dgm:pt modelId="{80B7A08E-9E91-4C8F-B963-2D899E6F2304}" type="pres">
      <dgm:prSet presAssocID="{745AFBFD-0DE2-4B2A-914A-8445AB81688F}" presName="negativeSpace" presStyleCnt="0"/>
      <dgm:spPr/>
    </dgm:pt>
    <dgm:pt modelId="{311357D9-92C4-4D35-B31A-317CFAE8592B}" type="pres">
      <dgm:prSet presAssocID="{745AFBFD-0DE2-4B2A-914A-8445AB81688F}" presName="childText" presStyleLbl="conFgAcc1" presStyleIdx="2" presStyleCnt="6">
        <dgm:presLayoutVars>
          <dgm:bulletEnabled val="1"/>
        </dgm:presLayoutVars>
      </dgm:prSet>
      <dgm:spPr/>
    </dgm:pt>
    <dgm:pt modelId="{B21FAE23-ACD1-4E2B-9D01-8108ACDA1B90}" type="pres">
      <dgm:prSet presAssocID="{41DFD2C2-9B84-41CD-ADA4-F783196E0BF9}" presName="spaceBetweenRectangles" presStyleCnt="0"/>
      <dgm:spPr/>
    </dgm:pt>
    <dgm:pt modelId="{560DB5C4-D7E4-4B23-8177-0D9FB4BAE163}" type="pres">
      <dgm:prSet presAssocID="{B6844C77-DBFE-42CC-B86D-C95661661B4B}" presName="parentLin" presStyleCnt="0"/>
      <dgm:spPr/>
    </dgm:pt>
    <dgm:pt modelId="{CEA5E659-FFDF-4A82-AC7E-3B2E6597086C}" type="pres">
      <dgm:prSet presAssocID="{B6844C77-DBFE-42CC-B86D-C95661661B4B}" presName="parentLeftMargin" presStyleLbl="node1" presStyleIdx="2" presStyleCnt="6"/>
      <dgm:spPr/>
    </dgm:pt>
    <dgm:pt modelId="{10715D96-C7BA-404A-B8F7-D2384AA55341}" type="pres">
      <dgm:prSet presAssocID="{B6844C77-DBFE-42CC-B86D-C95661661B4B}" presName="parentText" presStyleLbl="node1" presStyleIdx="3" presStyleCnt="6" custScaleX="125238">
        <dgm:presLayoutVars>
          <dgm:chMax val="0"/>
          <dgm:bulletEnabled val="1"/>
        </dgm:presLayoutVars>
      </dgm:prSet>
      <dgm:spPr/>
    </dgm:pt>
    <dgm:pt modelId="{7DABD15C-EB12-4B04-8187-09DD5F768FE0}" type="pres">
      <dgm:prSet presAssocID="{B6844C77-DBFE-42CC-B86D-C95661661B4B}" presName="negativeSpace" presStyleCnt="0"/>
      <dgm:spPr/>
    </dgm:pt>
    <dgm:pt modelId="{0859E2FD-DE48-439A-BEF3-129987276E0F}" type="pres">
      <dgm:prSet presAssocID="{B6844C77-DBFE-42CC-B86D-C95661661B4B}" presName="childText" presStyleLbl="conFgAcc1" presStyleIdx="3" presStyleCnt="6">
        <dgm:presLayoutVars>
          <dgm:bulletEnabled val="1"/>
        </dgm:presLayoutVars>
      </dgm:prSet>
      <dgm:spPr/>
    </dgm:pt>
    <dgm:pt modelId="{D925A0B1-9935-486D-84F2-A301C4AF017F}" type="pres">
      <dgm:prSet presAssocID="{0937DB86-722C-4AF0-826E-248FAAF42943}" presName="spaceBetweenRectangles" presStyleCnt="0"/>
      <dgm:spPr/>
    </dgm:pt>
    <dgm:pt modelId="{CA606B62-B127-4C14-AD48-8FA6CD8A7915}" type="pres">
      <dgm:prSet presAssocID="{7629B75B-915F-4967-ACC8-CD1872D54B51}" presName="parentLin" presStyleCnt="0"/>
      <dgm:spPr/>
    </dgm:pt>
    <dgm:pt modelId="{FF6583C4-BEED-4504-B91A-4F77DAC3C3A3}" type="pres">
      <dgm:prSet presAssocID="{7629B75B-915F-4967-ACC8-CD1872D54B51}" presName="parentLeftMargin" presStyleLbl="node1" presStyleIdx="3" presStyleCnt="6"/>
      <dgm:spPr/>
    </dgm:pt>
    <dgm:pt modelId="{E08499E4-D608-498F-AB5D-697D9FCF1B7F}" type="pres">
      <dgm:prSet presAssocID="{7629B75B-915F-4967-ACC8-CD1872D54B51}" presName="parentText" presStyleLbl="node1" presStyleIdx="4" presStyleCnt="6" custScaleX="125238">
        <dgm:presLayoutVars>
          <dgm:chMax val="0"/>
          <dgm:bulletEnabled val="1"/>
        </dgm:presLayoutVars>
      </dgm:prSet>
      <dgm:spPr/>
    </dgm:pt>
    <dgm:pt modelId="{6D5ECD90-CD96-4F6C-9A56-138DF68103F5}" type="pres">
      <dgm:prSet presAssocID="{7629B75B-915F-4967-ACC8-CD1872D54B51}" presName="negativeSpace" presStyleCnt="0"/>
      <dgm:spPr/>
    </dgm:pt>
    <dgm:pt modelId="{D11A8FFD-1D6F-43C5-ABFC-05F9E34476E8}" type="pres">
      <dgm:prSet presAssocID="{7629B75B-915F-4967-ACC8-CD1872D54B51}" presName="childText" presStyleLbl="conFgAcc1" presStyleIdx="4" presStyleCnt="6">
        <dgm:presLayoutVars>
          <dgm:bulletEnabled val="1"/>
        </dgm:presLayoutVars>
      </dgm:prSet>
      <dgm:spPr/>
    </dgm:pt>
    <dgm:pt modelId="{E978E2B8-309F-453E-873B-543C1F51DF19}" type="pres">
      <dgm:prSet presAssocID="{BA7BA472-9DD1-4418-8BB4-C6FB311CA3B9}" presName="spaceBetweenRectangles" presStyleCnt="0"/>
      <dgm:spPr/>
    </dgm:pt>
    <dgm:pt modelId="{02FAAC9E-D4FF-43AF-BF6D-A6969DB6A4E7}" type="pres">
      <dgm:prSet presAssocID="{67E87685-1802-40BC-9BF5-E0B19D9FC931}" presName="parentLin" presStyleCnt="0"/>
      <dgm:spPr/>
    </dgm:pt>
    <dgm:pt modelId="{31AF7EC9-3158-44FC-8EC5-4535C7F56A27}" type="pres">
      <dgm:prSet presAssocID="{67E87685-1802-40BC-9BF5-E0B19D9FC931}" presName="parentLeftMargin" presStyleLbl="node1" presStyleIdx="4" presStyleCnt="6"/>
      <dgm:spPr/>
    </dgm:pt>
    <dgm:pt modelId="{2C6EFCDE-F163-4460-A77E-321396139348}" type="pres">
      <dgm:prSet presAssocID="{67E87685-1802-40BC-9BF5-E0B19D9FC931}" presName="parentText" presStyleLbl="node1" presStyleIdx="5" presStyleCnt="6" custScaleX="125238">
        <dgm:presLayoutVars>
          <dgm:chMax val="0"/>
          <dgm:bulletEnabled val="1"/>
        </dgm:presLayoutVars>
      </dgm:prSet>
      <dgm:spPr/>
    </dgm:pt>
    <dgm:pt modelId="{29DC6FCE-259D-498F-A949-C86170F1A902}" type="pres">
      <dgm:prSet presAssocID="{67E87685-1802-40BC-9BF5-E0B19D9FC931}" presName="negativeSpace" presStyleCnt="0"/>
      <dgm:spPr/>
    </dgm:pt>
    <dgm:pt modelId="{16CF0B55-E8DC-4D78-8CDD-1DA0FCF0FD0E}" type="pres">
      <dgm:prSet presAssocID="{67E87685-1802-40BC-9BF5-E0B19D9FC93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9FDD51C-1A61-43E5-ABE6-688E64C06AE0}" type="presOf" srcId="{366CF179-C24C-4473-A013-D2ED885ECF6C}" destId="{E33B7E9D-CC75-4618-8695-C726DBCFB1C1}" srcOrd="1" destOrd="0" presId="urn:microsoft.com/office/officeart/2005/8/layout/list1"/>
    <dgm:cxn modelId="{6136DC24-4661-43E9-A5FB-07E070C999C0}" type="presOf" srcId="{B6844C77-DBFE-42CC-B86D-C95661661B4B}" destId="{CEA5E659-FFDF-4A82-AC7E-3B2E6597086C}" srcOrd="0" destOrd="0" presId="urn:microsoft.com/office/officeart/2005/8/layout/list1"/>
    <dgm:cxn modelId="{7AFC6634-1E52-44FF-B038-0C7B68AE61D6}" type="presOf" srcId="{BD1DC226-6184-4B09-B4DB-07AA42B482AE}" destId="{911FEAF4-A82D-4011-8E4B-8A159E3021A9}" srcOrd="0" destOrd="0" presId="urn:microsoft.com/office/officeart/2005/8/layout/list1"/>
    <dgm:cxn modelId="{41F04839-BC03-4361-9CC9-F6A7396491E9}" type="presOf" srcId="{4F431E03-3076-4E07-A575-02BB823A948F}" destId="{DEA81656-9F24-4461-88BC-A7FA4943D693}" srcOrd="0" destOrd="0" presId="urn:microsoft.com/office/officeart/2005/8/layout/list1"/>
    <dgm:cxn modelId="{BB867B3C-7025-4888-8E36-EF2F3652E7D7}" type="presOf" srcId="{7629B75B-915F-4967-ACC8-CD1872D54B51}" destId="{E08499E4-D608-498F-AB5D-697D9FCF1B7F}" srcOrd="1" destOrd="0" presId="urn:microsoft.com/office/officeart/2005/8/layout/list1"/>
    <dgm:cxn modelId="{5B46F966-0BB3-4E02-9E3F-62878397BD9E}" srcId="{BD1DC226-6184-4B09-B4DB-07AA42B482AE}" destId="{67E87685-1802-40BC-9BF5-E0B19D9FC931}" srcOrd="5" destOrd="0" parTransId="{11913EF5-9263-4E56-A9D0-11D1BFCBCDE4}" sibTransId="{988697DF-6662-47D6-87FE-855E1EA9D8C6}"/>
    <dgm:cxn modelId="{6F0FE873-0459-49E5-9085-1DAE5A1631F9}" type="presOf" srcId="{67E87685-1802-40BC-9BF5-E0B19D9FC931}" destId="{31AF7EC9-3158-44FC-8EC5-4535C7F56A27}" srcOrd="0" destOrd="0" presId="urn:microsoft.com/office/officeart/2005/8/layout/list1"/>
    <dgm:cxn modelId="{9E97AA75-F729-4B17-A3BE-B205EF7646EF}" type="presOf" srcId="{745AFBFD-0DE2-4B2A-914A-8445AB81688F}" destId="{C8CBCCC8-B16F-41A0-8575-C9F9A1E1CA52}" srcOrd="0" destOrd="0" presId="urn:microsoft.com/office/officeart/2005/8/layout/list1"/>
    <dgm:cxn modelId="{DAA21678-D7EA-474B-926C-B2E42C9533B5}" srcId="{BD1DC226-6184-4B09-B4DB-07AA42B482AE}" destId="{745AFBFD-0DE2-4B2A-914A-8445AB81688F}" srcOrd="2" destOrd="0" parTransId="{1D82D710-5D3E-4107-8128-87A556E46266}" sibTransId="{41DFD2C2-9B84-41CD-ADA4-F783196E0BF9}"/>
    <dgm:cxn modelId="{46FDF87E-70D3-4729-AD83-3193F7126C7C}" type="presOf" srcId="{745AFBFD-0DE2-4B2A-914A-8445AB81688F}" destId="{1B02C047-6517-4BCB-9CF4-59244BD27CD0}" srcOrd="1" destOrd="0" presId="urn:microsoft.com/office/officeart/2005/8/layout/list1"/>
    <dgm:cxn modelId="{50E36C82-4B41-4C8C-A516-051FB1B17CAE}" type="presOf" srcId="{4F431E03-3076-4E07-A575-02BB823A948F}" destId="{1C55E500-39EB-4709-8D28-F0A36F7ACCEF}" srcOrd="1" destOrd="0" presId="urn:microsoft.com/office/officeart/2005/8/layout/list1"/>
    <dgm:cxn modelId="{9C8D2694-C992-4203-8A78-1CB5741207D3}" type="presOf" srcId="{7629B75B-915F-4967-ACC8-CD1872D54B51}" destId="{FF6583C4-BEED-4504-B91A-4F77DAC3C3A3}" srcOrd="0" destOrd="0" presId="urn:microsoft.com/office/officeart/2005/8/layout/list1"/>
    <dgm:cxn modelId="{EE46AEA2-1AB6-4EAC-9527-58E50E9D7064}" srcId="{BD1DC226-6184-4B09-B4DB-07AA42B482AE}" destId="{4F431E03-3076-4E07-A575-02BB823A948F}" srcOrd="1" destOrd="0" parTransId="{1BC62978-2275-4517-A10B-4481CB92B764}" sibTransId="{4F509D59-95FC-4EC7-B5FD-68B20DD18FCB}"/>
    <dgm:cxn modelId="{4D1D83A9-968D-46C2-A531-A175C727499D}" type="presOf" srcId="{366CF179-C24C-4473-A013-D2ED885ECF6C}" destId="{D6320838-2A21-46FE-998A-6BC157CB64CE}" srcOrd="0" destOrd="0" presId="urn:microsoft.com/office/officeart/2005/8/layout/list1"/>
    <dgm:cxn modelId="{D5EAF0C3-87A3-48E8-A917-7F22FDB748A1}" srcId="{BD1DC226-6184-4B09-B4DB-07AA42B482AE}" destId="{7629B75B-915F-4967-ACC8-CD1872D54B51}" srcOrd="4" destOrd="0" parTransId="{891FE29E-D5D3-4776-A353-2EE04A077F18}" sibTransId="{BA7BA472-9DD1-4418-8BB4-C6FB311CA3B9}"/>
    <dgm:cxn modelId="{F19CD1D2-DEF4-4BD8-BCA2-94375D7755CB}" srcId="{BD1DC226-6184-4B09-B4DB-07AA42B482AE}" destId="{B6844C77-DBFE-42CC-B86D-C95661661B4B}" srcOrd="3" destOrd="0" parTransId="{2B86F3B9-9E15-465B-8212-BE3C6A0E84AA}" sibTransId="{0937DB86-722C-4AF0-826E-248FAAF42943}"/>
    <dgm:cxn modelId="{279C3ED6-4119-447B-8E53-BEBDC24FEF6B}" type="presOf" srcId="{67E87685-1802-40BC-9BF5-E0B19D9FC931}" destId="{2C6EFCDE-F163-4460-A77E-321396139348}" srcOrd="1" destOrd="0" presId="urn:microsoft.com/office/officeart/2005/8/layout/list1"/>
    <dgm:cxn modelId="{8E995FE0-E40C-4875-AF0C-EE8B6FA57F9B}" type="presOf" srcId="{B6844C77-DBFE-42CC-B86D-C95661661B4B}" destId="{10715D96-C7BA-404A-B8F7-D2384AA55341}" srcOrd="1" destOrd="0" presId="urn:microsoft.com/office/officeart/2005/8/layout/list1"/>
    <dgm:cxn modelId="{81621DFD-A57E-4B6E-8565-DE64488561C8}" srcId="{BD1DC226-6184-4B09-B4DB-07AA42B482AE}" destId="{366CF179-C24C-4473-A013-D2ED885ECF6C}" srcOrd="0" destOrd="0" parTransId="{FBA21C0C-67B0-4785-BB3D-AB9D3CB74E7F}" sibTransId="{3C631DE0-2324-42B0-B5A8-39BDBCEB5E44}"/>
    <dgm:cxn modelId="{C8DF6CBA-337A-447E-BEF7-320A4FD489FD}" type="presParOf" srcId="{911FEAF4-A82D-4011-8E4B-8A159E3021A9}" destId="{104CF4D6-16E4-44F8-8DA0-B406A6B67F6A}" srcOrd="0" destOrd="0" presId="urn:microsoft.com/office/officeart/2005/8/layout/list1"/>
    <dgm:cxn modelId="{95283FB6-DC42-4C26-96AB-8D318002C614}" type="presParOf" srcId="{104CF4D6-16E4-44F8-8DA0-B406A6B67F6A}" destId="{D6320838-2A21-46FE-998A-6BC157CB64CE}" srcOrd="0" destOrd="0" presId="urn:microsoft.com/office/officeart/2005/8/layout/list1"/>
    <dgm:cxn modelId="{D51E9255-61FA-4FDC-9577-DE63FE3520F1}" type="presParOf" srcId="{104CF4D6-16E4-44F8-8DA0-B406A6B67F6A}" destId="{E33B7E9D-CC75-4618-8695-C726DBCFB1C1}" srcOrd="1" destOrd="0" presId="urn:microsoft.com/office/officeart/2005/8/layout/list1"/>
    <dgm:cxn modelId="{EFF8653C-6D87-43F8-A91D-C746FF8951F5}" type="presParOf" srcId="{911FEAF4-A82D-4011-8E4B-8A159E3021A9}" destId="{C57D2859-D74A-47AF-92DA-1C4EE8970629}" srcOrd="1" destOrd="0" presId="urn:microsoft.com/office/officeart/2005/8/layout/list1"/>
    <dgm:cxn modelId="{27D4CFCC-AFB4-4AF9-A47A-2852F6E13B3D}" type="presParOf" srcId="{911FEAF4-A82D-4011-8E4B-8A159E3021A9}" destId="{7F62EBB8-AC3A-4CC8-98B7-29257041A92A}" srcOrd="2" destOrd="0" presId="urn:microsoft.com/office/officeart/2005/8/layout/list1"/>
    <dgm:cxn modelId="{4E8CBB57-3356-4917-9AAB-7AFF3BF2432F}" type="presParOf" srcId="{911FEAF4-A82D-4011-8E4B-8A159E3021A9}" destId="{46919846-459F-4577-9BF0-9436956BB060}" srcOrd="3" destOrd="0" presId="urn:microsoft.com/office/officeart/2005/8/layout/list1"/>
    <dgm:cxn modelId="{0E31ED66-C175-478F-A9C2-D4D7803E43C0}" type="presParOf" srcId="{911FEAF4-A82D-4011-8E4B-8A159E3021A9}" destId="{79499092-7553-4E7B-9B29-A9B98D4E5C9C}" srcOrd="4" destOrd="0" presId="urn:microsoft.com/office/officeart/2005/8/layout/list1"/>
    <dgm:cxn modelId="{9A27F16A-3A0A-4C99-9EAF-ADFEC27CC9F0}" type="presParOf" srcId="{79499092-7553-4E7B-9B29-A9B98D4E5C9C}" destId="{DEA81656-9F24-4461-88BC-A7FA4943D693}" srcOrd="0" destOrd="0" presId="urn:microsoft.com/office/officeart/2005/8/layout/list1"/>
    <dgm:cxn modelId="{B336A213-CB9A-4BAB-960F-D0EB1984F57B}" type="presParOf" srcId="{79499092-7553-4E7B-9B29-A9B98D4E5C9C}" destId="{1C55E500-39EB-4709-8D28-F0A36F7ACCEF}" srcOrd="1" destOrd="0" presId="urn:microsoft.com/office/officeart/2005/8/layout/list1"/>
    <dgm:cxn modelId="{575A1888-26DE-4717-BF5F-99054E0014B3}" type="presParOf" srcId="{911FEAF4-A82D-4011-8E4B-8A159E3021A9}" destId="{4A2EB051-3E3F-4859-A99D-FF2538F294A7}" srcOrd="5" destOrd="0" presId="urn:microsoft.com/office/officeart/2005/8/layout/list1"/>
    <dgm:cxn modelId="{A8ACBDCD-D619-42AA-A978-48BF67CC8CD3}" type="presParOf" srcId="{911FEAF4-A82D-4011-8E4B-8A159E3021A9}" destId="{CBE5FB3F-BE48-4BEE-9592-249E432946C7}" srcOrd="6" destOrd="0" presId="urn:microsoft.com/office/officeart/2005/8/layout/list1"/>
    <dgm:cxn modelId="{F204BE13-562B-4C35-9AA1-A5FDAE45EA90}" type="presParOf" srcId="{911FEAF4-A82D-4011-8E4B-8A159E3021A9}" destId="{218B0B71-EB7A-49E1-BDD3-C3EECCA360D4}" srcOrd="7" destOrd="0" presId="urn:microsoft.com/office/officeart/2005/8/layout/list1"/>
    <dgm:cxn modelId="{4E1B9112-7FEC-46B7-9986-D3D9E9AF09AB}" type="presParOf" srcId="{911FEAF4-A82D-4011-8E4B-8A159E3021A9}" destId="{668ACE10-1D2C-4B0A-B016-064930AD163C}" srcOrd="8" destOrd="0" presId="urn:microsoft.com/office/officeart/2005/8/layout/list1"/>
    <dgm:cxn modelId="{630D96B9-71A6-41F2-A414-71F951B66E87}" type="presParOf" srcId="{668ACE10-1D2C-4B0A-B016-064930AD163C}" destId="{C8CBCCC8-B16F-41A0-8575-C9F9A1E1CA52}" srcOrd="0" destOrd="0" presId="urn:microsoft.com/office/officeart/2005/8/layout/list1"/>
    <dgm:cxn modelId="{A6DB06F3-A58C-4D51-9298-FFDB3581D44D}" type="presParOf" srcId="{668ACE10-1D2C-4B0A-B016-064930AD163C}" destId="{1B02C047-6517-4BCB-9CF4-59244BD27CD0}" srcOrd="1" destOrd="0" presId="urn:microsoft.com/office/officeart/2005/8/layout/list1"/>
    <dgm:cxn modelId="{1F298D2A-B25A-4339-9923-72C8D674F8BD}" type="presParOf" srcId="{911FEAF4-A82D-4011-8E4B-8A159E3021A9}" destId="{80B7A08E-9E91-4C8F-B963-2D899E6F2304}" srcOrd="9" destOrd="0" presId="urn:microsoft.com/office/officeart/2005/8/layout/list1"/>
    <dgm:cxn modelId="{F5226566-FD82-4089-9916-DA691D639194}" type="presParOf" srcId="{911FEAF4-A82D-4011-8E4B-8A159E3021A9}" destId="{311357D9-92C4-4D35-B31A-317CFAE8592B}" srcOrd="10" destOrd="0" presId="urn:microsoft.com/office/officeart/2005/8/layout/list1"/>
    <dgm:cxn modelId="{32B8837C-FD60-4F01-8243-7B249DC4703C}" type="presParOf" srcId="{911FEAF4-A82D-4011-8E4B-8A159E3021A9}" destId="{B21FAE23-ACD1-4E2B-9D01-8108ACDA1B90}" srcOrd="11" destOrd="0" presId="urn:microsoft.com/office/officeart/2005/8/layout/list1"/>
    <dgm:cxn modelId="{E78061BC-45FC-4B66-B492-87C96D10B48F}" type="presParOf" srcId="{911FEAF4-A82D-4011-8E4B-8A159E3021A9}" destId="{560DB5C4-D7E4-4B23-8177-0D9FB4BAE163}" srcOrd="12" destOrd="0" presId="urn:microsoft.com/office/officeart/2005/8/layout/list1"/>
    <dgm:cxn modelId="{5D4B974E-DEB0-4C67-9E63-CFE12E9642BA}" type="presParOf" srcId="{560DB5C4-D7E4-4B23-8177-0D9FB4BAE163}" destId="{CEA5E659-FFDF-4A82-AC7E-3B2E6597086C}" srcOrd="0" destOrd="0" presId="urn:microsoft.com/office/officeart/2005/8/layout/list1"/>
    <dgm:cxn modelId="{BCEC3B87-BECE-410C-8E01-F72E2C534E4F}" type="presParOf" srcId="{560DB5C4-D7E4-4B23-8177-0D9FB4BAE163}" destId="{10715D96-C7BA-404A-B8F7-D2384AA55341}" srcOrd="1" destOrd="0" presId="urn:microsoft.com/office/officeart/2005/8/layout/list1"/>
    <dgm:cxn modelId="{B956D500-CC2A-43C0-AE56-F3DBE984929C}" type="presParOf" srcId="{911FEAF4-A82D-4011-8E4B-8A159E3021A9}" destId="{7DABD15C-EB12-4B04-8187-09DD5F768FE0}" srcOrd="13" destOrd="0" presId="urn:microsoft.com/office/officeart/2005/8/layout/list1"/>
    <dgm:cxn modelId="{3D1BA9D2-6CB3-451D-9B9E-4F2E11820F56}" type="presParOf" srcId="{911FEAF4-A82D-4011-8E4B-8A159E3021A9}" destId="{0859E2FD-DE48-439A-BEF3-129987276E0F}" srcOrd="14" destOrd="0" presId="urn:microsoft.com/office/officeart/2005/8/layout/list1"/>
    <dgm:cxn modelId="{39881EFF-B9B3-4F21-A92C-F8DE6045174F}" type="presParOf" srcId="{911FEAF4-A82D-4011-8E4B-8A159E3021A9}" destId="{D925A0B1-9935-486D-84F2-A301C4AF017F}" srcOrd="15" destOrd="0" presId="urn:microsoft.com/office/officeart/2005/8/layout/list1"/>
    <dgm:cxn modelId="{05B10D5F-9029-4B99-A820-2A27C85832AC}" type="presParOf" srcId="{911FEAF4-A82D-4011-8E4B-8A159E3021A9}" destId="{CA606B62-B127-4C14-AD48-8FA6CD8A7915}" srcOrd="16" destOrd="0" presId="urn:microsoft.com/office/officeart/2005/8/layout/list1"/>
    <dgm:cxn modelId="{0FAAC194-2CB2-4754-A8B3-2A8957C23225}" type="presParOf" srcId="{CA606B62-B127-4C14-AD48-8FA6CD8A7915}" destId="{FF6583C4-BEED-4504-B91A-4F77DAC3C3A3}" srcOrd="0" destOrd="0" presId="urn:microsoft.com/office/officeart/2005/8/layout/list1"/>
    <dgm:cxn modelId="{2F48B5C5-DE8E-448F-811A-CA577506167E}" type="presParOf" srcId="{CA606B62-B127-4C14-AD48-8FA6CD8A7915}" destId="{E08499E4-D608-498F-AB5D-697D9FCF1B7F}" srcOrd="1" destOrd="0" presId="urn:microsoft.com/office/officeart/2005/8/layout/list1"/>
    <dgm:cxn modelId="{71DCB0D2-E1F0-4668-8648-816DA12958BC}" type="presParOf" srcId="{911FEAF4-A82D-4011-8E4B-8A159E3021A9}" destId="{6D5ECD90-CD96-4F6C-9A56-138DF68103F5}" srcOrd="17" destOrd="0" presId="urn:microsoft.com/office/officeart/2005/8/layout/list1"/>
    <dgm:cxn modelId="{AE8A7BD9-8E49-4455-A273-401A98AE641A}" type="presParOf" srcId="{911FEAF4-A82D-4011-8E4B-8A159E3021A9}" destId="{D11A8FFD-1D6F-43C5-ABFC-05F9E34476E8}" srcOrd="18" destOrd="0" presId="urn:microsoft.com/office/officeart/2005/8/layout/list1"/>
    <dgm:cxn modelId="{D39E9208-7E6E-427B-9413-EEA1A0B81D16}" type="presParOf" srcId="{911FEAF4-A82D-4011-8E4B-8A159E3021A9}" destId="{E978E2B8-309F-453E-873B-543C1F51DF19}" srcOrd="19" destOrd="0" presId="urn:microsoft.com/office/officeart/2005/8/layout/list1"/>
    <dgm:cxn modelId="{B4638FA1-EE61-4E03-8681-72F487631943}" type="presParOf" srcId="{911FEAF4-A82D-4011-8E4B-8A159E3021A9}" destId="{02FAAC9E-D4FF-43AF-BF6D-A6969DB6A4E7}" srcOrd="20" destOrd="0" presId="urn:microsoft.com/office/officeart/2005/8/layout/list1"/>
    <dgm:cxn modelId="{15ECB0C8-A5A5-4113-80D5-D1AF1BC9F745}" type="presParOf" srcId="{02FAAC9E-D4FF-43AF-BF6D-A6969DB6A4E7}" destId="{31AF7EC9-3158-44FC-8EC5-4535C7F56A27}" srcOrd="0" destOrd="0" presId="urn:microsoft.com/office/officeart/2005/8/layout/list1"/>
    <dgm:cxn modelId="{F1500322-1351-4E85-8D62-DFD6080905F6}" type="presParOf" srcId="{02FAAC9E-D4FF-43AF-BF6D-A6969DB6A4E7}" destId="{2C6EFCDE-F163-4460-A77E-321396139348}" srcOrd="1" destOrd="0" presId="urn:microsoft.com/office/officeart/2005/8/layout/list1"/>
    <dgm:cxn modelId="{D374FC2B-F201-42FF-83F8-B581473F14AA}" type="presParOf" srcId="{911FEAF4-A82D-4011-8E4B-8A159E3021A9}" destId="{29DC6FCE-259D-498F-A949-C86170F1A902}" srcOrd="21" destOrd="0" presId="urn:microsoft.com/office/officeart/2005/8/layout/list1"/>
    <dgm:cxn modelId="{7E0B533D-A3BA-4E4C-AA3F-929DC4A91B05}" type="presParOf" srcId="{911FEAF4-A82D-4011-8E4B-8A159E3021A9}" destId="{16CF0B55-E8DC-4D78-8CDD-1DA0FCF0FD0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2EBB8-AC3A-4CC8-98B7-29257041A92A}">
      <dsp:nvSpPr>
        <dsp:cNvPr id="0" name=""/>
        <dsp:cNvSpPr/>
      </dsp:nvSpPr>
      <dsp:spPr>
        <a:xfrm>
          <a:off x="0" y="293287"/>
          <a:ext cx="864747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B7E9D-CC75-4618-8695-C726DBCFB1C1}">
      <dsp:nvSpPr>
        <dsp:cNvPr id="0" name=""/>
        <dsp:cNvSpPr/>
      </dsp:nvSpPr>
      <dsp:spPr>
        <a:xfrm>
          <a:off x="432373" y="42367"/>
          <a:ext cx="758094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798" tIns="0" rIns="22879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repository is a location to store all the files for a particular project.</a:t>
          </a:r>
        </a:p>
      </dsp:txBody>
      <dsp:txXfrm>
        <a:off x="456871" y="66865"/>
        <a:ext cx="7531946" cy="452844"/>
      </dsp:txXfrm>
    </dsp:sp>
    <dsp:sp modelId="{CBE5FB3F-BE48-4BEE-9592-249E432946C7}">
      <dsp:nvSpPr>
        <dsp:cNvPr id="0" name=""/>
        <dsp:cNvSpPr/>
      </dsp:nvSpPr>
      <dsp:spPr>
        <a:xfrm>
          <a:off x="0" y="1064407"/>
          <a:ext cx="864747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5E500-39EB-4709-8D28-F0A36F7ACCEF}">
      <dsp:nvSpPr>
        <dsp:cNvPr id="0" name=""/>
        <dsp:cNvSpPr/>
      </dsp:nvSpPr>
      <dsp:spPr>
        <a:xfrm>
          <a:off x="432373" y="813487"/>
          <a:ext cx="758094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798" tIns="0" rIns="22879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Apart from storing files, repository also stores history. </a:t>
          </a:r>
          <a:endParaRPr lang="en-US" sz="1600" kern="1200" dirty="0"/>
        </a:p>
      </dsp:txBody>
      <dsp:txXfrm>
        <a:off x="456871" y="837985"/>
        <a:ext cx="7531946" cy="452844"/>
      </dsp:txXfrm>
    </dsp:sp>
    <dsp:sp modelId="{311357D9-92C4-4D35-B31A-317CFAE8592B}">
      <dsp:nvSpPr>
        <dsp:cNvPr id="0" name=""/>
        <dsp:cNvSpPr/>
      </dsp:nvSpPr>
      <dsp:spPr>
        <a:xfrm>
          <a:off x="0" y="1835527"/>
          <a:ext cx="864747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2C047-6517-4BCB-9CF4-59244BD27CD0}">
      <dsp:nvSpPr>
        <dsp:cNvPr id="0" name=""/>
        <dsp:cNvSpPr/>
      </dsp:nvSpPr>
      <dsp:spPr>
        <a:xfrm>
          <a:off x="432373" y="1584607"/>
          <a:ext cx="758094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798" tIns="0" rIns="22879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Repository is retrieved over a network where it acts as a server and version control tool acts as a client. </a:t>
          </a:r>
          <a:endParaRPr lang="en-US" sz="1600" kern="1200" dirty="0"/>
        </a:p>
      </dsp:txBody>
      <dsp:txXfrm>
        <a:off x="456871" y="1609105"/>
        <a:ext cx="7531946" cy="452844"/>
      </dsp:txXfrm>
    </dsp:sp>
    <dsp:sp modelId="{0859E2FD-DE48-439A-BEF3-129987276E0F}">
      <dsp:nvSpPr>
        <dsp:cNvPr id="0" name=""/>
        <dsp:cNvSpPr/>
      </dsp:nvSpPr>
      <dsp:spPr>
        <a:xfrm>
          <a:off x="0" y="2606648"/>
          <a:ext cx="864747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15D96-C7BA-404A-B8F7-D2384AA55341}">
      <dsp:nvSpPr>
        <dsp:cNvPr id="0" name=""/>
        <dsp:cNvSpPr/>
      </dsp:nvSpPr>
      <dsp:spPr>
        <a:xfrm>
          <a:off x="432373" y="2355728"/>
          <a:ext cx="758094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798" tIns="0" rIns="22879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Clients can connect to the repository, and then they can store/retrieve their changes to/from repository. </a:t>
          </a:r>
          <a:endParaRPr lang="en-US" sz="1600" kern="1200" dirty="0"/>
        </a:p>
      </dsp:txBody>
      <dsp:txXfrm>
        <a:off x="456871" y="2380226"/>
        <a:ext cx="7531946" cy="452844"/>
      </dsp:txXfrm>
    </dsp:sp>
    <dsp:sp modelId="{D11A8FFD-1D6F-43C5-ABFC-05F9E34476E8}">
      <dsp:nvSpPr>
        <dsp:cNvPr id="0" name=""/>
        <dsp:cNvSpPr/>
      </dsp:nvSpPr>
      <dsp:spPr>
        <a:xfrm>
          <a:off x="0" y="3377767"/>
          <a:ext cx="864747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499E4-D608-498F-AB5D-697D9FCF1B7F}">
      <dsp:nvSpPr>
        <dsp:cNvPr id="0" name=""/>
        <dsp:cNvSpPr/>
      </dsp:nvSpPr>
      <dsp:spPr>
        <a:xfrm>
          <a:off x="432373" y="3126847"/>
          <a:ext cx="758094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798" tIns="0" rIns="22879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Client saves the changes and makes it available to other people and other people’s changes are taken by the client as a working copy on his retrieval of changes. </a:t>
          </a:r>
          <a:endParaRPr lang="en-US" sz="1600" kern="1200" dirty="0"/>
        </a:p>
      </dsp:txBody>
      <dsp:txXfrm>
        <a:off x="456871" y="3151345"/>
        <a:ext cx="7531946" cy="452844"/>
      </dsp:txXfrm>
    </dsp:sp>
    <dsp:sp modelId="{16CF0B55-E8DC-4D78-8CDD-1DA0FCF0FD0E}">
      <dsp:nvSpPr>
        <dsp:cNvPr id="0" name=""/>
        <dsp:cNvSpPr/>
      </dsp:nvSpPr>
      <dsp:spPr>
        <a:xfrm>
          <a:off x="0" y="4148888"/>
          <a:ext cx="864747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EFCDE-F163-4460-A77E-321396139348}">
      <dsp:nvSpPr>
        <dsp:cNvPr id="0" name=""/>
        <dsp:cNvSpPr/>
      </dsp:nvSpPr>
      <dsp:spPr>
        <a:xfrm>
          <a:off x="432373" y="3897968"/>
          <a:ext cx="7580942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798" tIns="0" rIns="22879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Each project has its own repository, with a unique URL.</a:t>
          </a:r>
          <a:endParaRPr lang="en-US" sz="1600" kern="1200" dirty="0"/>
        </a:p>
      </dsp:txBody>
      <dsp:txXfrm>
        <a:off x="456871" y="3922466"/>
        <a:ext cx="7531946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5582D-5F41-4E20-9437-D4B8D62264AC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91620-5216-49C6-863D-7A243751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25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51FD5-6332-4200-AB87-3E98F9B09AFA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47165-D121-4F3D-92F6-BE975E6DB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7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1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14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7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454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47165-D121-4F3D-92F6-BE975E6DB8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68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 baseline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Slide Title</a:t>
            </a:r>
            <a:endParaRPr lang="en-CA" dirty="0"/>
          </a:p>
        </p:txBody>
      </p:sp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89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1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grpSp>
        <p:nvGrpSpPr>
          <p:cNvPr id="2" name="Group 1"/>
          <p:cNvGrpSpPr/>
          <p:nvPr userDrawn="1"/>
        </p:nvGrpSpPr>
        <p:grpSpPr>
          <a:xfrm flipH="1">
            <a:off x="0" y="6361207"/>
            <a:ext cx="12192000" cy="504785"/>
            <a:chOff x="0" y="6350448"/>
            <a:chExt cx="9144000" cy="504785"/>
          </a:xfrm>
        </p:grpSpPr>
        <p:sp>
          <p:nvSpPr>
            <p:cNvPr id="72" name="Snip Same Side Corner Rectangle 71"/>
            <p:cNvSpPr/>
            <p:nvPr userDrawn="1"/>
          </p:nvSpPr>
          <p:spPr>
            <a:xfrm>
              <a:off x="0" y="6468184"/>
              <a:ext cx="9144000" cy="387049"/>
            </a:xfrm>
            <a:prstGeom prst="snip2SameRect">
              <a:avLst>
                <a:gd name="adj1" fmla="val 38226"/>
                <a:gd name="adj2" fmla="val 0"/>
              </a:avLst>
            </a:prstGeom>
            <a:solidFill>
              <a:srgbClr val="4D7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963" y="6350448"/>
              <a:ext cx="565127" cy="487178"/>
              <a:chOff x="3482236" y="1916181"/>
              <a:chExt cx="1438107" cy="1239747"/>
            </a:xfrm>
          </p:grpSpPr>
          <p:sp>
            <p:nvSpPr>
              <p:cNvPr id="40" name="Hexagon 3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Connector 40"/>
              <p:cNvCxnSpPr>
                <a:stCxn id="4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 userDrawn="1"/>
          </p:nvGrpSpPr>
          <p:grpSpPr>
            <a:xfrm>
              <a:off x="640863" y="6415872"/>
              <a:ext cx="489234" cy="421753"/>
              <a:chOff x="3482236" y="1916181"/>
              <a:chExt cx="1438107" cy="1239747"/>
            </a:xfrm>
          </p:grpSpPr>
          <p:sp>
            <p:nvSpPr>
              <p:cNvPr id="75" name="Hexagon 7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7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1018352" y="6459072"/>
              <a:ext cx="439122" cy="378553"/>
              <a:chOff x="3482236" y="1916181"/>
              <a:chExt cx="1438107" cy="1239747"/>
            </a:xfrm>
          </p:grpSpPr>
          <p:sp>
            <p:nvSpPr>
              <p:cNvPr id="80" name="Hexagon 7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8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8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 userDrawn="1"/>
          </p:nvGrpSpPr>
          <p:grpSpPr>
            <a:xfrm>
              <a:off x="1395165" y="6501284"/>
              <a:ext cx="390156" cy="336341"/>
              <a:chOff x="3482236" y="1916181"/>
              <a:chExt cx="1438107" cy="1239747"/>
            </a:xfrm>
          </p:grpSpPr>
          <p:sp>
            <p:nvSpPr>
              <p:cNvPr id="85" name="Hexagon 8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/>
              <p:cNvCxnSpPr>
                <a:stCxn id="8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 userDrawn="1"/>
          </p:nvGrpSpPr>
          <p:grpSpPr>
            <a:xfrm>
              <a:off x="1731784" y="6546501"/>
              <a:ext cx="337704" cy="291124"/>
              <a:chOff x="3482236" y="1916181"/>
              <a:chExt cx="1438107" cy="1239747"/>
            </a:xfrm>
          </p:grpSpPr>
          <p:sp>
            <p:nvSpPr>
              <p:cNvPr id="90" name="Hexagon 8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Straight Connector 90"/>
              <p:cNvCxnSpPr>
                <a:stCxn id="9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 userDrawn="1"/>
          </p:nvGrpSpPr>
          <p:grpSpPr>
            <a:xfrm>
              <a:off x="2038259" y="6585073"/>
              <a:ext cx="292959" cy="252551"/>
              <a:chOff x="3482236" y="1916181"/>
              <a:chExt cx="1438107" cy="1239747"/>
            </a:xfrm>
          </p:grpSpPr>
          <p:sp>
            <p:nvSpPr>
              <p:cNvPr id="95" name="Hexagon 9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Connector 95"/>
              <p:cNvCxnSpPr>
                <a:stCxn id="9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9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2312707" y="6622431"/>
              <a:ext cx="249624" cy="215193"/>
              <a:chOff x="3482236" y="1916181"/>
              <a:chExt cx="1438107" cy="1239747"/>
            </a:xfrm>
          </p:grpSpPr>
          <p:sp>
            <p:nvSpPr>
              <p:cNvPr id="100" name="Hexagon 9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Connector 100"/>
              <p:cNvCxnSpPr>
                <a:stCxn id="10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0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 userDrawn="1"/>
          </p:nvGrpSpPr>
          <p:grpSpPr>
            <a:xfrm>
              <a:off x="2523722" y="6669454"/>
              <a:ext cx="195077" cy="168170"/>
              <a:chOff x="3482236" y="1916181"/>
              <a:chExt cx="1438107" cy="1239747"/>
            </a:xfrm>
          </p:grpSpPr>
          <p:sp>
            <p:nvSpPr>
              <p:cNvPr id="105" name="Hexagon 10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Content Placeholder 4"/>
          <p:cNvSpPr txBox="1">
            <a:spLocks/>
          </p:cNvSpPr>
          <p:nvPr userDrawn="1"/>
        </p:nvSpPr>
        <p:spPr>
          <a:xfrm>
            <a:off x="355600" y="1502366"/>
            <a:ext cx="11503891" cy="4270403"/>
          </a:xfrm>
          <a:prstGeom prst="rect">
            <a:avLst/>
          </a:prstGeom>
          <a:effectLst/>
          <a:sp3d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AU" sz="1200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7801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1977659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1-HeadingUnderSub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62352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1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grpSp>
        <p:nvGrpSpPr>
          <p:cNvPr id="2" name="Group 1"/>
          <p:cNvGrpSpPr/>
          <p:nvPr userDrawn="1"/>
        </p:nvGrpSpPr>
        <p:grpSpPr>
          <a:xfrm flipH="1">
            <a:off x="0" y="6361207"/>
            <a:ext cx="12192000" cy="504785"/>
            <a:chOff x="0" y="6350448"/>
            <a:chExt cx="9144000" cy="504785"/>
          </a:xfrm>
        </p:grpSpPr>
        <p:sp>
          <p:nvSpPr>
            <p:cNvPr id="72" name="Snip Same Side Corner Rectangle 71"/>
            <p:cNvSpPr/>
            <p:nvPr userDrawn="1"/>
          </p:nvSpPr>
          <p:spPr>
            <a:xfrm>
              <a:off x="0" y="6468184"/>
              <a:ext cx="9144000" cy="387049"/>
            </a:xfrm>
            <a:prstGeom prst="snip2SameRect">
              <a:avLst>
                <a:gd name="adj1" fmla="val 38226"/>
                <a:gd name="adj2" fmla="val 0"/>
              </a:avLst>
            </a:prstGeom>
            <a:solidFill>
              <a:srgbClr val="4D7D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93963" y="6350448"/>
              <a:ext cx="565127" cy="487178"/>
              <a:chOff x="3482236" y="1916181"/>
              <a:chExt cx="1438107" cy="1239747"/>
            </a:xfrm>
          </p:grpSpPr>
          <p:sp>
            <p:nvSpPr>
              <p:cNvPr id="40" name="Hexagon 3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Straight Connector 40"/>
              <p:cNvCxnSpPr>
                <a:stCxn id="4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stCxn id="4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Group 73"/>
            <p:cNvGrpSpPr/>
            <p:nvPr userDrawn="1"/>
          </p:nvGrpSpPr>
          <p:grpSpPr>
            <a:xfrm>
              <a:off x="640863" y="6415872"/>
              <a:ext cx="489234" cy="421753"/>
              <a:chOff x="3482236" y="1916181"/>
              <a:chExt cx="1438107" cy="1239747"/>
            </a:xfrm>
          </p:grpSpPr>
          <p:sp>
            <p:nvSpPr>
              <p:cNvPr id="75" name="Hexagon 7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6" name="Straight Connector 75"/>
              <p:cNvCxnSpPr>
                <a:stCxn id="7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>
                <a:stCxn id="7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>
                <a:stCxn id="7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/>
            <p:cNvGrpSpPr/>
            <p:nvPr userDrawn="1"/>
          </p:nvGrpSpPr>
          <p:grpSpPr>
            <a:xfrm>
              <a:off x="1018352" y="6459072"/>
              <a:ext cx="439122" cy="378553"/>
              <a:chOff x="3482236" y="1916181"/>
              <a:chExt cx="1438107" cy="1239747"/>
            </a:xfrm>
          </p:grpSpPr>
          <p:sp>
            <p:nvSpPr>
              <p:cNvPr id="80" name="Hexagon 7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1" name="Straight Connector 80"/>
              <p:cNvCxnSpPr>
                <a:stCxn id="8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stCxn id="8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>
                <a:stCxn id="8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/>
            <p:cNvGrpSpPr/>
            <p:nvPr userDrawn="1"/>
          </p:nvGrpSpPr>
          <p:grpSpPr>
            <a:xfrm>
              <a:off x="1395165" y="6501284"/>
              <a:ext cx="390156" cy="336341"/>
              <a:chOff x="3482236" y="1916181"/>
              <a:chExt cx="1438107" cy="1239747"/>
            </a:xfrm>
          </p:grpSpPr>
          <p:sp>
            <p:nvSpPr>
              <p:cNvPr id="85" name="Hexagon 8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6" name="Straight Connector 85"/>
              <p:cNvCxnSpPr>
                <a:stCxn id="8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>
                <a:stCxn id="8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stCxn id="8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/>
            <p:cNvGrpSpPr/>
            <p:nvPr userDrawn="1"/>
          </p:nvGrpSpPr>
          <p:grpSpPr>
            <a:xfrm>
              <a:off x="1731784" y="6546501"/>
              <a:ext cx="337704" cy="291124"/>
              <a:chOff x="3482236" y="1916181"/>
              <a:chExt cx="1438107" cy="1239747"/>
            </a:xfrm>
          </p:grpSpPr>
          <p:sp>
            <p:nvSpPr>
              <p:cNvPr id="90" name="Hexagon 8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Straight Connector 90"/>
              <p:cNvCxnSpPr>
                <a:stCxn id="9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9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>
                <a:stCxn id="9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/>
            <p:cNvGrpSpPr/>
            <p:nvPr userDrawn="1"/>
          </p:nvGrpSpPr>
          <p:grpSpPr>
            <a:xfrm>
              <a:off x="2038259" y="6585073"/>
              <a:ext cx="292959" cy="252551"/>
              <a:chOff x="3482236" y="1916181"/>
              <a:chExt cx="1438107" cy="1239747"/>
            </a:xfrm>
          </p:grpSpPr>
          <p:sp>
            <p:nvSpPr>
              <p:cNvPr id="95" name="Hexagon 9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Connector 95"/>
              <p:cNvCxnSpPr>
                <a:stCxn id="9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>
                <a:stCxn id="9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stCxn id="9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Group 98"/>
            <p:cNvGrpSpPr/>
            <p:nvPr userDrawn="1"/>
          </p:nvGrpSpPr>
          <p:grpSpPr>
            <a:xfrm>
              <a:off x="2312707" y="6622431"/>
              <a:ext cx="249624" cy="215193"/>
              <a:chOff x="3482236" y="1916181"/>
              <a:chExt cx="1438107" cy="1239747"/>
            </a:xfrm>
          </p:grpSpPr>
          <p:sp>
            <p:nvSpPr>
              <p:cNvPr id="100" name="Hexagon 99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1" name="Straight Connector 100"/>
              <p:cNvCxnSpPr>
                <a:stCxn id="100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stCxn id="100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>
                <a:stCxn id="100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 userDrawn="1"/>
          </p:nvGrpSpPr>
          <p:grpSpPr>
            <a:xfrm>
              <a:off x="2523722" y="6669454"/>
              <a:ext cx="195077" cy="168170"/>
              <a:chOff x="3482236" y="1916181"/>
              <a:chExt cx="1438107" cy="1239747"/>
            </a:xfrm>
          </p:grpSpPr>
          <p:sp>
            <p:nvSpPr>
              <p:cNvPr id="105" name="Hexagon 104"/>
              <p:cNvSpPr/>
              <p:nvPr/>
            </p:nvSpPr>
            <p:spPr>
              <a:xfrm>
                <a:off x="3482236" y="1916181"/>
                <a:ext cx="1438107" cy="1239747"/>
              </a:xfrm>
              <a:prstGeom prst="hexagon">
                <a:avLst/>
              </a:prstGeom>
              <a:solidFill>
                <a:srgbClr val="A9DDF3"/>
              </a:solidFill>
              <a:ln w="12700">
                <a:solidFill>
                  <a:srgbClr val="4B6E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6" name="Straight Connector 105"/>
              <p:cNvCxnSpPr>
                <a:stCxn id="105" idx="3"/>
              </p:cNvCxnSpPr>
              <p:nvPr/>
            </p:nvCxnSpPr>
            <p:spPr>
              <a:xfrm flipV="1">
                <a:off x="3482236" y="2536053"/>
                <a:ext cx="842114" cy="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>
                <a:stCxn id="105" idx="5"/>
              </p:cNvCxnSpPr>
              <p:nvPr/>
            </p:nvCxnSpPr>
            <p:spPr>
              <a:xfrm flipH="1">
                <a:off x="4324350" y="1916181"/>
                <a:ext cx="286056" cy="619872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stCxn id="105" idx="1"/>
              </p:cNvCxnSpPr>
              <p:nvPr/>
            </p:nvCxnSpPr>
            <p:spPr>
              <a:xfrm flipH="1" flipV="1">
                <a:off x="4324350" y="2536054"/>
                <a:ext cx="286056" cy="619874"/>
              </a:xfrm>
              <a:prstGeom prst="line">
                <a:avLst/>
              </a:prstGeom>
              <a:ln w="12700">
                <a:solidFill>
                  <a:srgbClr val="4B6E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14780" y="1996689"/>
            <a:ext cx="11610493" cy="431146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50" name="Straight Connector 49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52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09086" y="1569484"/>
            <a:ext cx="1162352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 under sub-topic</a:t>
            </a:r>
          </a:p>
        </p:txBody>
      </p:sp>
    </p:spTree>
    <p:extLst>
      <p:ext uri="{BB962C8B-B14F-4D97-AF65-F5344CB8AC3E}">
        <p14:creationId xmlns:p14="http://schemas.microsoft.com/office/powerpoint/2010/main" val="38950225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6218"/>
          <a:stretch/>
        </p:blipFill>
        <p:spPr>
          <a:xfrm>
            <a:off x="0" y="6060013"/>
            <a:ext cx="12195879" cy="800100"/>
          </a:xfrm>
          <a:prstGeom prst="rect">
            <a:avLst/>
          </a:prstGeom>
        </p:spPr>
      </p:pic>
      <p:sp>
        <p:nvSpPr>
          <p:cNvPr id="129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46377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34273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-Option2-HeadingUnderSub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6218"/>
          <a:stretch/>
        </p:blipFill>
        <p:spPr>
          <a:xfrm>
            <a:off x="0" y="6060013"/>
            <a:ext cx="12195879" cy="800100"/>
          </a:xfrm>
          <a:prstGeom prst="rect">
            <a:avLst/>
          </a:prstGeom>
        </p:spPr>
      </p:pic>
      <p:sp>
        <p:nvSpPr>
          <p:cNvPr id="129" name="Title 3"/>
          <p:cNvSpPr>
            <a:spLocks noGrp="1"/>
          </p:cNvSpPr>
          <p:nvPr userDrawn="1"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Topic</a:t>
            </a:r>
            <a:endParaRPr lang="en-CA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611403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992027"/>
            <a:ext cx="11604180" cy="402704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09086" y="1569484"/>
            <a:ext cx="1160987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 under sub-topic</a:t>
            </a:r>
          </a:p>
        </p:txBody>
      </p:sp>
    </p:spTree>
    <p:extLst>
      <p:ext uri="{BB962C8B-B14F-4D97-AF65-F5344CB8AC3E}">
        <p14:creationId xmlns:p14="http://schemas.microsoft.com/office/powerpoint/2010/main" val="3225997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Knowledge Che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CA" dirty="0"/>
              <a:t>Knowledge Checks</a:t>
            </a:r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061700" y="1544468"/>
            <a:ext cx="844625" cy="1229035"/>
            <a:chOff x="8033725" y="1162759"/>
            <a:chExt cx="913268" cy="1749363"/>
          </a:xfrm>
        </p:grpSpPr>
        <p:pic>
          <p:nvPicPr>
            <p:cNvPr id="20" name="Picture 19" descr="Light Bulb_PC [Converted]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3725" y="1162759"/>
              <a:ext cx="884468" cy="142620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1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4742" y="2629280"/>
              <a:ext cx="902251" cy="28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8" name="Straight Connector 7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9" y="1146815"/>
            <a:ext cx="10469149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Type of questionnaire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14781" y="1568947"/>
            <a:ext cx="10474627" cy="4843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 marL="457200" marR="0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&lt;Question&gt;</a:t>
            </a:r>
          </a:p>
          <a:p>
            <a:pPr lvl="1"/>
            <a:endParaRPr lang="en-US" dirty="0"/>
          </a:p>
          <a:p>
            <a:pPr lvl="0"/>
            <a:endParaRPr lang="en-US" dirty="0"/>
          </a:p>
          <a:p>
            <a:pPr lvl="1"/>
            <a:endParaRPr lang="en-US" dirty="0"/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7499639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Quiz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706100" y="1601900"/>
            <a:ext cx="1384524" cy="1420700"/>
            <a:chOff x="7689774" y="1349325"/>
            <a:chExt cx="1272001" cy="1510852"/>
          </a:xfrm>
        </p:grpSpPr>
        <p:grpSp>
          <p:nvGrpSpPr>
            <p:cNvPr id="7" name="Group 6"/>
            <p:cNvGrpSpPr/>
            <p:nvPr/>
          </p:nvGrpSpPr>
          <p:grpSpPr>
            <a:xfrm>
              <a:off x="7689774" y="1349325"/>
              <a:ext cx="1272001" cy="1047003"/>
              <a:chOff x="6400800" y="1856101"/>
              <a:chExt cx="1272001" cy="1047003"/>
            </a:xfrm>
          </p:grpSpPr>
          <p:grpSp>
            <p:nvGrpSpPr>
              <p:cNvPr id="9" name="Group 8"/>
              <p:cNvGrpSpPr/>
              <p:nvPr/>
            </p:nvGrpSpPr>
            <p:grpSpPr>
              <a:xfrm rot="20240561">
                <a:off x="6732529" y="1887201"/>
                <a:ext cx="940272" cy="940272"/>
                <a:chOff x="7090036" y="1856101"/>
                <a:chExt cx="940272" cy="940272"/>
              </a:xfrm>
            </p:grpSpPr>
            <p:sp>
              <p:nvSpPr>
                <p:cNvPr id="20" name="Freeform 112"/>
                <p:cNvSpPr>
                  <a:spLocks/>
                </p:cNvSpPr>
                <p:nvPr/>
              </p:nvSpPr>
              <p:spPr bwMode="auto">
                <a:xfrm>
                  <a:off x="7455978" y="1856101"/>
                  <a:ext cx="574330" cy="579409"/>
                </a:xfrm>
                <a:custGeom>
                  <a:avLst/>
                  <a:gdLst>
                    <a:gd name="T0" fmla="*/ 491 w 574"/>
                    <a:gd name="T1" fmla="*/ 83 h 580"/>
                    <a:gd name="T2" fmla="*/ 346 w 574"/>
                    <a:gd name="T3" fmla="*/ 0 h 580"/>
                    <a:gd name="T4" fmla="*/ 186 w 574"/>
                    <a:gd name="T5" fmla="*/ 171 h 580"/>
                    <a:gd name="T6" fmla="*/ 122 w 574"/>
                    <a:gd name="T7" fmla="*/ 238 h 580"/>
                    <a:gd name="T8" fmla="*/ 35 w 574"/>
                    <a:gd name="T9" fmla="*/ 332 h 580"/>
                    <a:gd name="T10" fmla="*/ 6 w 574"/>
                    <a:gd name="T11" fmla="*/ 387 h 580"/>
                    <a:gd name="T12" fmla="*/ 35 w 574"/>
                    <a:gd name="T13" fmla="*/ 480 h 580"/>
                    <a:gd name="T14" fmla="*/ 59 w 574"/>
                    <a:gd name="T15" fmla="*/ 504 h 580"/>
                    <a:gd name="T16" fmla="*/ 94 w 574"/>
                    <a:gd name="T17" fmla="*/ 540 h 580"/>
                    <a:gd name="T18" fmla="*/ 242 w 574"/>
                    <a:gd name="T19" fmla="*/ 540 h 580"/>
                    <a:gd name="T20" fmla="*/ 265 w 574"/>
                    <a:gd name="T21" fmla="*/ 518 h 580"/>
                    <a:gd name="T22" fmla="*/ 333 w 574"/>
                    <a:gd name="T23" fmla="*/ 455 h 580"/>
                    <a:gd name="T24" fmla="*/ 393 w 574"/>
                    <a:gd name="T25" fmla="*/ 399 h 580"/>
                    <a:gd name="T26" fmla="*/ 405 w 574"/>
                    <a:gd name="T27" fmla="*/ 387 h 580"/>
                    <a:gd name="T28" fmla="*/ 424 w 574"/>
                    <a:gd name="T29" fmla="*/ 369 h 580"/>
                    <a:gd name="T30" fmla="*/ 574 w 574"/>
                    <a:gd name="T31" fmla="*/ 228 h 580"/>
                    <a:gd name="T32" fmla="*/ 491 w 574"/>
                    <a:gd name="T33" fmla="*/ 83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574" h="580">
                      <a:moveTo>
                        <a:pt x="491" y="83"/>
                      </a:moveTo>
                      <a:cubicBezTo>
                        <a:pt x="448" y="40"/>
                        <a:pt x="397" y="12"/>
                        <a:pt x="346" y="0"/>
                      </a:cubicBezTo>
                      <a:cubicBezTo>
                        <a:pt x="186" y="171"/>
                        <a:pt x="186" y="171"/>
                        <a:pt x="186" y="171"/>
                      </a:cubicBezTo>
                      <a:cubicBezTo>
                        <a:pt x="122" y="238"/>
                        <a:pt x="122" y="238"/>
                        <a:pt x="122" y="238"/>
                      </a:cubicBezTo>
                      <a:cubicBezTo>
                        <a:pt x="35" y="332"/>
                        <a:pt x="35" y="332"/>
                        <a:pt x="35" y="332"/>
                      </a:cubicBezTo>
                      <a:cubicBezTo>
                        <a:pt x="19" y="348"/>
                        <a:pt x="10" y="367"/>
                        <a:pt x="6" y="387"/>
                      </a:cubicBezTo>
                      <a:cubicBezTo>
                        <a:pt x="0" y="419"/>
                        <a:pt x="9" y="455"/>
                        <a:pt x="35" y="480"/>
                      </a:cubicBezTo>
                      <a:cubicBezTo>
                        <a:pt x="59" y="504"/>
                        <a:pt x="59" y="504"/>
                        <a:pt x="59" y="504"/>
                      </a:cubicBezTo>
                      <a:cubicBezTo>
                        <a:pt x="94" y="540"/>
                        <a:pt x="94" y="540"/>
                        <a:pt x="94" y="540"/>
                      </a:cubicBezTo>
                      <a:cubicBezTo>
                        <a:pt x="135" y="580"/>
                        <a:pt x="201" y="580"/>
                        <a:pt x="242" y="540"/>
                      </a:cubicBezTo>
                      <a:cubicBezTo>
                        <a:pt x="265" y="518"/>
                        <a:pt x="265" y="518"/>
                        <a:pt x="265" y="518"/>
                      </a:cubicBezTo>
                      <a:cubicBezTo>
                        <a:pt x="333" y="455"/>
                        <a:pt x="333" y="455"/>
                        <a:pt x="333" y="455"/>
                      </a:cubicBezTo>
                      <a:cubicBezTo>
                        <a:pt x="393" y="399"/>
                        <a:pt x="393" y="399"/>
                        <a:pt x="393" y="399"/>
                      </a:cubicBezTo>
                      <a:cubicBezTo>
                        <a:pt x="405" y="387"/>
                        <a:pt x="405" y="387"/>
                        <a:pt x="405" y="387"/>
                      </a:cubicBezTo>
                      <a:cubicBezTo>
                        <a:pt x="424" y="369"/>
                        <a:pt x="424" y="369"/>
                        <a:pt x="424" y="369"/>
                      </a:cubicBezTo>
                      <a:cubicBezTo>
                        <a:pt x="574" y="228"/>
                        <a:pt x="574" y="228"/>
                        <a:pt x="574" y="228"/>
                      </a:cubicBezTo>
                      <a:cubicBezTo>
                        <a:pt x="562" y="177"/>
                        <a:pt x="534" y="126"/>
                        <a:pt x="491" y="8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Freeform 113"/>
                <p:cNvSpPr>
                  <a:spLocks/>
                </p:cNvSpPr>
                <p:nvPr/>
              </p:nvSpPr>
              <p:spPr bwMode="auto">
                <a:xfrm>
                  <a:off x="7090036" y="2323695"/>
                  <a:ext cx="467594" cy="472678"/>
                </a:xfrm>
                <a:custGeom>
                  <a:avLst/>
                  <a:gdLst>
                    <a:gd name="T0" fmla="*/ 223 w 472"/>
                    <a:gd name="T1" fmla="*/ 279 h 472"/>
                    <a:gd name="T2" fmla="*/ 23 w 472"/>
                    <a:gd name="T3" fmla="*/ 472 h 472"/>
                    <a:gd name="T4" fmla="*/ 365 w 472"/>
                    <a:gd name="T5" fmla="*/ 366 h 472"/>
                    <a:gd name="T6" fmla="*/ 472 w 472"/>
                    <a:gd name="T7" fmla="*/ 112 h 472"/>
                    <a:gd name="T8" fmla="*/ 449 w 472"/>
                    <a:gd name="T9" fmla="*/ 89 h 472"/>
                    <a:gd name="T10" fmla="*/ 425 w 472"/>
                    <a:gd name="T11" fmla="*/ 65 h 472"/>
                    <a:gd name="T12" fmla="*/ 407 w 472"/>
                    <a:gd name="T13" fmla="*/ 47 h 472"/>
                    <a:gd name="T14" fmla="*/ 405 w 472"/>
                    <a:gd name="T15" fmla="*/ 45 h 472"/>
                    <a:gd name="T16" fmla="*/ 387 w 472"/>
                    <a:gd name="T17" fmla="*/ 27 h 472"/>
                    <a:gd name="T18" fmla="*/ 360 w 472"/>
                    <a:gd name="T19" fmla="*/ 0 h 472"/>
                    <a:gd name="T20" fmla="*/ 106 w 472"/>
                    <a:gd name="T21" fmla="*/ 107 h 472"/>
                    <a:gd name="T22" fmla="*/ 105 w 472"/>
                    <a:gd name="T23" fmla="*/ 115 h 472"/>
                    <a:gd name="T24" fmla="*/ 0 w 472"/>
                    <a:gd name="T25" fmla="*/ 449 h 472"/>
                    <a:gd name="T26" fmla="*/ 193 w 472"/>
                    <a:gd name="T27" fmla="*/ 249 h 472"/>
                    <a:gd name="T28" fmla="*/ 205 w 472"/>
                    <a:gd name="T29" fmla="*/ 183 h 472"/>
                    <a:gd name="T30" fmla="*/ 289 w 472"/>
                    <a:gd name="T31" fmla="*/ 183 h 472"/>
                    <a:gd name="T32" fmla="*/ 289 w 472"/>
                    <a:gd name="T33" fmla="*/ 267 h 472"/>
                    <a:gd name="T34" fmla="*/ 223 w 472"/>
                    <a:gd name="T35" fmla="*/ 279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72" h="472">
                      <a:moveTo>
                        <a:pt x="223" y="279"/>
                      </a:moveTo>
                      <a:cubicBezTo>
                        <a:pt x="23" y="472"/>
                        <a:pt x="23" y="472"/>
                        <a:pt x="23" y="472"/>
                      </a:cubicBezTo>
                      <a:cubicBezTo>
                        <a:pt x="23" y="472"/>
                        <a:pt x="197" y="367"/>
                        <a:pt x="365" y="366"/>
                      </a:cubicBezTo>
                      <a:cubicBezTo>
                        <a:pt x="422" y="192"/>
                        <a:pt x="472" y="112"/>
                        <a:pt x="472" y="112"/>
                      </a:cubicBezTo>
                      <a:cubicBezTo>
                        <a:pt x="449" y="89"/>
                        <a:pt x="449" y="89"/>
                        <a:pt x="449" y="89"/>
                      </a:cubicBezTo>
                      <a:cubicBezTo>
                        <a:pt x="425" y="65"/>
                        <a:pt x="425" y="65"/>
                        <a:pt x="425" y="65"/>
                      </a:cubicBezTo>
                      <a:cubicBezTo>
                        <a:pt x="407" y="47"/>
                        <a:pt x="407" y="47"/>
                        <a:pt x="407" y="47"/>
                      </a:cubicBezTo>
                      <a:cubicBezTo>
                        <a:pt x="405" y="45"/>
                        <a:pt x="405" y="45"/>
                        <a:pt x="405" y="45"/>
                      </a:cubicBezTo>
                      <a:cubicBezTo>
                        <a:pt x="387" y="27"/>
                        <a:pt x="387" y="27"/>
                        <a:pt x="387" y="27"/>
                      </a:cubicBezTo>
                      <a:cubicBezTo>
                        <a:pt x="360" y="0"/>
                        <a:pt x="360" y="0"/>
                        <a:pt x="360" y="0"/>
                      </a:cubicBezTo>
                      <a:cubicBezTo>
                        <a:pt x="360" y="0"/>
                        <a:pt x="280" y="50"/>
                        <a:pt x="106" y="107"/>
                      </a:cubicBezTo>
                      <a:cubicBezTo>
                        <a:pt x="106" y="110"/>
                        <a:pt x="105" y="113"/>
                        <a:pt x="105" y="115"/>
                      </a:cubicBezTo>
                      <a:cubicBezTo>
                        <a:pt x="102" y="281"/>
                        <a:pt x="0" y="449"/>
                        <a:pt x="0" y="449"/>
                      </a:cubicBezTo>
                      <a:cubicBezTo>
                        <a:pt x="193" y="249"/>
                        <a:pt x="193" y="249"/>
                        <a:pt x="193" y="249"/>
                      </a:cubicBezTo>
                      <a:cubicBezTo>
                        <a:pt x="183" y="227"/>
                        <a:pt x="187" y="201"/>
                        <a:pt x="205" y="183"/>
                      </a:cubicBezTo>
                      <a:cubicBezTo>
                        <a:pt x="228" y="160"/>
                        <a:pt x="266" y="160"/>
                        <a:pt x="289" y="183"/>
                      </a:cubicBezTo>
                      <a:cubicBezTo>
                        <a:pt x="312" y="206"/>
                        <a:pt x="312" y="244"/>
                        <a:pt x="289" y="267"/>
                      </a:cubicBezTo>
                      <a:cubicBezTo>
                        <a:pt x="271" y="285"/>
                        <a:pt x="245" y="289"/>
                        <a:pt x="223" y="27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E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" name="Oval 13"/>
              <p:cNvSpPr/>
              <p:nvPr/>
            </p:nvSpPr>
            <p:spPr>
              <a:xfrm>
                <a:off x="6400800" y="1856101"/>
                <a:ext cx="467594" cy="46759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6400800" y="2435510"/>
                <a:ext cx="467594" cy="467594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Multiply 15"/>
              <p:cNvSpPr/>
              <p:nvPr/>
            </p:nvSpPr>
            <p:spPr>
              <a:xfrm>
                <a:off x="6423581" y="2458291"/>
                <a:ext cx="422031" cy="422031"/>
              </a:xfrm>
              <a:prstGeom prst="mathMultiply">
                <a:avLst>
                  <a:gd name="adj1" fmla="val 21139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6491173" y="1957969"/>
                <a:ext cx="215648" cy="263857"/>
                <a:chOff x="5549879" y="2539395"/>
                <a:chExt cx="215648" cy="263857"/>
              </a:xfrm>
            </p:grpSpPr>
            <p:sp>
              <p:nvSpPr>
                <p:cNvPr id="18" name="Rectangle 17"/>
                <p:cNvSpPr/>
                <p:nvPr/>
              </p:nvSpPr>
              <p:spPr>
                <a:xfrm rot="2226770">
                  <a:off x="5686551" y="2539395"/>
                  <a:ext cx="78976" cy="263857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 rot="7623068">
                  <a:off x="5585575" y="2638904"/>
                  <a:ext cx="87208" cy="158600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5407" y="2577335"/>
              <a:ext cx="1166091" cy="282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2" name="Straight Connector 21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60" y="1146815"/>
            <a:ext cx="10267858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Type of questionnaire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14782" y="1568947"/>
            <a:ext cx="10260636" cy="484325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>
              <a:lnSpc>
                <a:spcPct val="150000"/>
              </a:lnSpc>
              <a:buFont typeface="Wingdings" panose="05000000000000000000" pitchFamily="2" charset="2"/>
              <a:buNone/>
              <a:defRPr sz="18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&lt;Question&gt;</a:t>
            </a:r>
          </a:p>
          <a:p>
            <a:pPr lvl="1"/>
            <a:endParaRPr lang="en-US" dirty="0"/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6192833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Discussion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575553" y="1533215"/>
            <a:ext cx="1515071" cy="1612673"/>
            <a:chOff x="7376281" y="1181326"/>
            <a:chExt cx="1513372" cy="1718939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7376281" y="1181326"/>
              <a:ext cx="1412717" cy="1383577"/>
              <a:chOff x="3194051" y="1312863"/>
              <a:chExt cx="681038" cy="708025"/>
            </a:xfrm>
          </p:grpSpPr>
          <p:sp>
            <p:nvSpPr>
              <p:cNvPr id="7" name="Freeform 34"/>
              <p:cNvSpPr>
                <a:spLocks noEditPoints="1"/>
              </p:cNvSpPr>
              <p:nvPr/>
            </p:nvSpPr>
            <p:spPr bwMode="auto">
              <a:xfrm>
                <a:off x="3376613" y="1312863"/>
                <a:ext cx="325438" cy="385763"/>
              </a:xfrm>
              <a:custGeom>
                <a:avLst/>
                <a:gdLst>
                  <a:gd name="T0" fmla="*/ 293 w 478"/>
                  <a:gd name="T1" fmla="*/ 361 h 565"/>
                  <a:gd name="T2" fmla="*/ 297 w 478"/>
                  <a:gd name="T3" fmla="*/ 359 h 565"/>
                  <a:gd name="T4" fmla="*/ 372 w 478"/>
                  <a:gd name="T5" fmla="*/ 239 h 565"/>
                  <a:gd name="T6" fmla="*/ 239 w 478"/>
                  <a:gd name="T7" fmla="*/ 106 h 565"/>
                  <a:gd name="T8" fmla="*/ 106 w 478"/>
                  <a:gd name="T9" fmla="*/ 239 h 565"/>
                  <a:gd name="T10" fmla="*/ 181 w 478"/>
                  <a:gd name="T11" fmla="*/ 358 h 565"/>
                  <a:gd name="T12" fmla="*/ 190 w 478"/>
                  <a:gd name="T13" fmla="*/ 399 h 565"/>
                  <a:gd name="T14" fmla="*/ 231 w 478"/>
                  <a:gd name="T15" fmla="*/ 296 h 565"/>
                  <a:gd name="T16" fmla="*/ 260 w 478"/>
                  <a:gd name="T17" fmla="*/ 137 h 565"/>
                  <a:gd name="T18" fmla="*/ 295 w 478"/>
                  <a:gd name="T19" fmla="*/ 241 h 565"/>
                  <a:gd name="T20" fmla="*/ 288 w 478"/>
                  <a:gd name="T21" fmla="*/ 399 h 565"/>
                  <a:gd name="T22" fmla="*/ 288 w 478"/>
                  <a:gd name="T23" fmla="*/ 372 h 565"/>
                  <a:gd name="T24" fmla="*/ 361 w 478"/>
                  <a:gd name="T25" fmla="*/ 103 h 565"/>
                  <a:gd name="T26" fmla="*/ 375 w 478"/>
                  <a:gd name="T27" fmla="*/ 117 h 565"/>
                  <a:gd name="T28" fmla="*/ 415 w 478"/>
                  <a:gd name="T29" fmla="*/ 77 h 565"/>
                  <a:gd name="T30" fmla="*/ 391 w 478"/>
                  <a:gd name="T31" fmla="*/ 62 h 565"/>
                  <a:gd name="T32" fmla="*/ 103 w 478"/>
                  <a:gd name="T33" fmla="*/ 361 h 565"/>
                  <a:gd name="T34" fmla="*/ 117 w 478"/>
                  <a:gd name="T35" fmla="*/ 375 h 565"/>
                  <a:gd name="T36" fmla="*/ 77 w 478"/>
                  <a:gd name="T37" fmla="*/ 415 h 565"/>
                  <a:gd name="T38" fmla="*/ 62 w 478"/>
                  <a:gd name="T39" fmla="*/ 391 h 565"/>
                  <a:gd name="T40" fmla="*/ 375 w 478"/>
                  <a:gd name="T41" fmla="*/ 361 h 565"/>
                  <a:gd name="T42" fmla="*/ 361 w 478"/>
                  <a:gd name="T43" fmla="*/ 375 h 565"/>
                  <a:gd name="T44" fmla="*/ 401 w 478"/>
                  <a:gd name="T45" fmla="*/ 415 h 565"/>
                  <a:gd name="T46" fmla="*/ 416 w 478"/>
                  <a:gd name="T47" fmla="*/ 391 h 565"/>
                  <a:gd name="T48" fmla="*/ 117 w 478"/>
                  <a:gd name="T49" fmla="*/ 103 h 565"/>
                  <a:gd name="T50" fmla="*/ 103 w 478"/>
                  <a:gd name="T51" fmla="*/ 117 h 565"/>
                  <a:gd name="T52" fmla="*/ 63 w 478"/>
                  <a:gd name="T53" fmla="*/ 77 h 565"/>
                  <a:gd name="T54" fmla="*/ 87 w 478"/>
                  <a:gd name="T55" fmla="*/ 62 h 565"/>
                  <a:gd name="T56" fmla="*/ 181 w 478"/>
                  <a:gd name="T57" fmla="*/ 482 h 565"/>
                  <a:gd name="T58" fmla="*/ 297 w 478"/>
                  <a:gd name="T59" fmla="*/ 443 h 565"/>
                  <a:gd name="T60" fmla="*/ 181 w 478"/>
                  <a:gd name="T61" fmla="*/ 482 h 565"/>
                  <a:gd name="T62" fmla="*/ 185 w 478"/>
                  <a:gd name="T63" fmla="*/ 499 h 565"/>
                  <a:gd name="T64" fmla="*/ 283 w 478"/>
                  <a:gd name="T65" fmla="*/ 510 h 565"/>
                  <a:gd name="T66" fmla="*/ 297 w 478"/>
                  <a:gd name="T67" fmla="*/ 483 h 565"/>
                  <a:gd name="T68" fmla="*/ 297 w 478"/>
                  <a:gd name="T69" fmla="*/ 425 h 565"/>
                  <a:gd name="T70" fmla="*/ 181 w 478"/>
                  <a:gd name="T71" fmla="*/ 417 h 565"/>
                  <a:gd name="T72" fmla="*/ 248 w 478"/>
                  <a:gd name="T73" fmla="*/ 57 h 565"/>
                  <a:gd name="T74" fmla="*/ 230 w 478"/>
                  <a:gd name="T75" fmla="*/ 57 h 565"/>
                  <a:gd name="T76" fmla="*/ 229 w 478"/>
                  <a:gd name="T77" fmla="*/ 0 h 565"/>
                  <a:gd name="T78" fmla="*/ 257 w 478"/>
                  <a:gd name="T79" fmla="*/ 7 h 565"/>
                  <a:gd name="T80" fmla="*/ 421 w 478"/>
                  <a:gd name="T81" fmla="*/ 230 h 565"/>
                  <a:gd name="T82" fmla="*/ 421 w 478"/>
                  <a:gd name="T83" fmla="*/ 248 h 565"/>
                  <a:gd name="T84" fmla="*/ 478 w 478"/>
                  <a:gd name="T85" fmla="*/ 249 h 565"/>
                  <a:gd name="T86" fmla="*/ 471 w 478"/>
                  <a:gd name="T87" fmla="*/ 221 h 565"/>
                  <a:gd name="T88" fmla="*/ 57 w 478"/>
                  <a:gd name="T89" fmla="*/ 230 h 565"/>
                  <a:gd name="T90" fmla="*/ 57 w 478"/>
                  <a:gd name="T91" fmla="*/ 248 h 565"/>
                  <a:gd name="T92" fmla="*/ 0 w 478"/>
                  <a:gd name="T93" fmla="*/ 249 h 565"/>
                  <a:gd name="T94" fmla="*/ 7 w 478"/>
                  <a:gd name="T95" fmla="*/ 221 h 565"/>
                  <a:gd name="T96" fmla="*/ 274 w 478"/>
                  <a:gd name="T97" fmla="*/ 539 h 565"/>
                  <a:gd name="T98" fmla="*/ 231 w 478"/>
                  <a:gd name="T99" fmla="*/ 565 h 565"/>
                  <a:gd name="T100" fmla="*/ 189 w 478"/>
                  <a:gd name="T101" fmla="*/ 539 h 565"/>
                  <a:gd name="T102" fmla="*/ 156 w 478"/>
                  <a:gd name="T103" fmla="*/ 512 h 565"/>
                  <a:gd name="T104" fmla="*/ 152 w 478"/>
                  <a:gd name="T105" fmla="*/ 502 h 565"/>
                  <a:gd name="T106" fmla="*/ 161 w 478"/>
                  <a:gd name="T107" fmla="*/ 391 h 565"/>
                  <a:gd name="T108" fmla="*/ 103 w 478"/>
                  <a:gd name="T109" fmla="*/ 331 h 565"/>
                  <a:gd name="T110" fmla="*/ 128 w 478"/>
                  <a:gd name="T111" fmla="*/ 126 h 565"/>
                  <a:gd name="T112" fmla="*/ 350 w 478"/>
                  <a:gd name="T113" fmla="*/ 126 h 565"/>
                  <a:gd name="T114" fmla="*/ 375 w 478"/>
                  <a:gd name="T115" fmla="*/ 331 h 565"/>
                  <a:gd name="T116" fmla="*/ 317 w 478"/>
                  <a:gd name="T117" fmla="*/ 391 h 565"/>
                  <a:gd name="T118" fmla="*/ 326 w 478"/>
                  <a:gd name="T119" fmla="*/ 502 h 565"/>
                  <a:gd name="T120" fmla="*/ 299 w 478"/>
                  <a:gd name="T121" fmla="*/ 534 h 565"/>
                  <a:gd name="T122" fmla="*/ 289 w 478"/>
                  <a:gd name="T123" fmla="*/ 539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8" h="565">
                    <a:moveTo>
                      <a:pt x="293" y="361"/>
                    </a:moveTo>
                    <a:cubicBezTo>
                      <a:pt x="293" y="361"/>
                      <a:pt x="293" y="361"/>
                      <a:pt x="293" y="361"/>
                    </a:cubicBezTo>
                    <a:cubicBezTo>
                      <a:pt x="293" y="361"/>
                      <a:pt x="293" y="361"/>
                      <a:pt x="293" y="361"/>
                    </a:cubicBezTo>
                    <a:cubicBezTo>
                      <a:pt x="294" y="360"/>
                      <a:pt x="295" y="359"/>
                      <a:pt x="297" y="359"/>
                    </a:cubicBezTo>
                    <a:cubicBezTo>
                      <a:pt x="319" y="348"/>
                      <a:pt x="338" y="334"/>
                      <a:pt x="351" y="314"/>
                    </a:cubicBezTo>
                    <a:cubicBezTo>
                      <a:pt x="364" y="295"/>
                      <a:pt x="372" y="271"/>
                      <a:pt x="372" y="239"/>
                    </a:cubicBezTo>
                    <a:cubicBezTo>
                      <a:pt x="372" y="207"/>
                      <a:pt x="356" y="172"/>
                      <a:pt x="330" y="146"/>
                    </a:cubicBezTo>
                    <a:cubicBezTo>
                      <a:pt x="306" y="122"/>
                      <a:pt x="274" y="106"/>
                      <a:pt x="239" y="106"/>
                    </a:cubicBezTo>
                    <a:cubicBezTo>
                      <a:pt x="204" y="106"/>
                      <a:pt x="172" y="122"/>
                      <a:pt x="148" y="146"/>
                    </a:cubicBezTo>
                    <a:cubicBezTo>
                      <a:pt x="122" y="172"/>
                      <a:pt x="106" y="207"/>
                      <a:pt x="106" y="239"/>
                    </a:cubicBezTo>
                    <a:cubicBezTo>
                      <a:pt x="106" y="271"/>
                      <a:pt x="114" y="295"/>
                      <a:pt x="127" y="314"/>
                    </a:cubicBezTo>
                    <a:cubicBezTo>
                      <a:pt x="140" y="333"/>
                      <a:pt x="158" y="347"/>
                      <a:pt x="181" y="358"/>
                    </a:cubicBezTo>
                    <a:cubicBezTo>
                      <a:pt x="186" y="360"/>
                      <a:pt x="190" y="366"/>
                      <a:pt x="190" y="372"/>
                    </a:cubicBezTo>
                    <a:cubicBezTo>
                      <a:pt x="190" y="399"/>
                      <a:pt x="190" y="399"/>
                      <a:pt x="190" y="399"/>
                    </a:cubicBezTo>
                    <a:cubicBezTo>
                      <a:pt x="224" y="399"/>
                      <a:pt x="224" y="399"/>
                      <a:pt x="224" y="399"/>
                    </a:cubicBezTo>
                    <a:cubicBezTo>
                      <a:pt x="231" y="296"/>
                      <a:pt x="231" y="296"/>
                      <a:pt x="231" y="296"/>
                    </a:cubicBezTo>
                    <a:cubicBezTo>
                      <a:pt x="173" y="305"/>
                      <a:pt x="173" y="305"/>
                      <a:pt x="173" y="305"/>
                    </a:cubicBezTo>
                    <a:cubicBezTo>
                      <a:pt x="260" y="137"/>
                      <a:pt x="260" y="137"/>
                      <a:pt x="260" y="137"/>
                    </a:cubicBezTo>
                    <a:cubicBezTo>
                      <a:pt x="243" y="251"/>
                      <a:pt x="243" y="251"/>
                      <a:pt x="243" y="251"/>
                    </a:cubicBezTo>
                    <a:cubicBezTo>
                      <a:pt x="295" y="241"/>
                      <a:pt x="295" y="241"/>
                      <a:pt x="295" y="241"/>
                    </a:cubicBezTo>
                    <a:cubicBezTo>
                      <a:pt x="254" y="399"/>
                      <a:pt x="254" y="399"/>
                      <a:pt x="254" y="399"/>
                    </a:cubicBezTo>
                    <a:cubicBezTo>
                      <a:pt x="288" y="399"/>
                      <a:pt x="288" y="399"/>
                      <a:pt x="288" y="399"/>
                    </a:cubicBezTo>
                    <a:cubicBezTo>
                      <a:pt x="288" y="372"/>
                      <a:pt x="288" y="372"/>
                      <a:pt x="288" y="372"/>
                    </a:cubicBezTo>
                    <a:cubicBezTo>
                      <a:pt x="288" y="372"/>
                      <a:pt x="288" y="372"/>
                      <a:pt x="288" y="372"/>
                    </a:cubicBezTo>
                    <a:cubicBezTo>
                      <a:pt x="288" y="368"/>
                      <a:pt x="290" y="364"/>
                      <a:pt x="293" y="361"/>
                    </a:cubicBezTo>
                    <a:close/>
                    <a:moveTo>
                      <a:pt x="361" y="103"/>
                    </a:moveTo>
                    <a:cubicBezTo>
                      <a:pt x="359" y="106"/>
                      <a:pt x="360" y="111"/>
                      <a:pt x="364" y="114"/>
                    </a:cubicBezTo>
                    <a:cubicBezTo>
                      <a:pt x="367" y="118"/>
                      <a:pt x="372" y="119"/>
                      <a:pt x="375" y="117"/>
                    </a:cubicBezTo>
                    <a:cubicBezTo>
                      <a:pt x="416" y="87"/>
                      <a:pt x="416" y="87"/>
                      <a:pt x="416" y="87"/>
                    </a:cubicBezTo>
                    <a:cubicBezTo>
                      <a:pt x="419" y="85"/>
                      <a:pt x="419" y="81"/>
                      <a:pt x="415" y="77"/>
                    </a:cubicBezTo>
                    <a:cubicBezTo>
                      <a:pt x="401" y="63"/>
                      <a:pt x="401" y="63"/>
                      <a:pt x="401" y="63"/>
                    </a:cubicBezTo>
                    <a:cubicBezTo>
                      <a:pt x="397" y="59"/>
                      <a:pt x="393" y="59"/>
                      <a:pt x="391" y="62"/>
                    </a:cubicBezTo>
                    <a:cubicBezTo>
                      <a:pt x="361" y="103"/>
                      <a:pt x="361" y="103"/>
                      <a:pt x="361" y="103"/>
                    </a:cubicBezTo>
                    <a:close/>
                    <a:moveTo>
                      <a:pt x="103" y="361"/>
                    </a:moveTo>
                    <a:cubicBezTo>
                      <a:pt x="106" y="359"/>
                      <a:pt x="111" y="360"/>
                      <a:pt x="114" y="364"/>
                    </a:cubicBezTo>
                    <a:cubicBezTo>
                      <a:pt x="118" y="367"/>
                      <a:pt x="119" y="372"/>
                      <a:pt x="117" y="375"/>
                    </a:cubicBezTo>
                    <a:cubicBezTo>
                      <a:pt x="87" y="416"/>
                      <a:pt x="87" y="416"/>
                      <a:pt x="87" y="416"/>
                    </a:cubicBezTo>
                    <a:cubicBezTo>
                      <a:pt x="85" y="419"/>
                      <a:pt x="81" y="419"/>
                      <a:pt x="77" y="415"/>
                    </a:cubicBezTo>
                    <a:cubicBezTo>
                      <a:pt x="63" y="401"/>
                      <a:pt x="63" y="401"/>
                      <a:pt x="63" y="401"/>
                    </a:cubicBezTo>
                    <a:cubicBezTo>
                      <a:pt x="59" y="397"/>
                      <a:pt x="59" y="393"/>
                      <a:pt x="62" y="391"/>
                    </a:cubicBezTo>
                    <a:cubicBezTo>
                      <a:pt x="103" y="361"/>
                      <a:pt x="103" y="361"/>
                      <a:pt x="103" y="361"/>
                    </a:cubicBezTo>
                    <a:close/>
                    <a:moveTo>
                      <a:pt x="375" y="361"/>
                    </a:moveTo>
                    <a:cubicBezTo>
                      <a:pt x="372" y="359"/>
                      <a:pt x="367" y="360"/>
                      <a:pt x="364" y="364"/>
                    </a:cubicBezTo>
                    <a:cubicBezTo>
                      <a:pt x="360" y="367"/>
                      <a:pt x="359" y="372"/>
                      <a:pt x="361" y="375"/>
                    </a:cubicBezTo>
                    <a:cubicBezTo>
                      <a:pt x="391" y="416"/>
                      <a:pt x="391" y="416"/>
                      <a:pt x="391" y="416"/>
                    </a:cubicBezTo>
                    <a:cubicBezTo>
                      <a:pt x="393" y="419"/>
                      <a:pt x="397" y="419"/>
                      <a:pt x="401" y="415"/>
                    </a:cubicBezTo>
                    <a:cubicBezTo>
                      <a:pt x="415" y="401"/>
                      <a:pt x="415" y="401"/>
                      <a:pt x="415" y="401"/>
                    </a:cubicBezTo>
                    <a:cubicBezTo>
                      <a:pt x="419" y="397"/>
                      <a:pt x="419" y="393"/>
                      <a:pt x="416" y="391"/>
                    </a:cubicBezTo>
                    <a:cubicBezTo>
                      <a:pt x="375" y="361"/>
                      <a:pt x="375" y="361"/>
                      <a:pt x="375" y="361"/>
                    </a:cubicBezTo>
                    <a:close/>
                    <a:moveTo>
                      <a:pt x="117" y="103"/>
                    </a:moveTo>
                    <a:cubicBezTo>
                      <a:pt x="119" y="106"/>
                      <a:pt x="118" y="111"/>
                      <a:pt x="114" y="114"/>
                    </a:cubicBezTo>
                    <a:cubicBezTo>
                      <a:pt x="111" y="118"/>
                      <a:pt x="106" y="119"/>
                      <a:pt x="103" y="11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59" y="85"/>
                      <a:pt x="59" y="81"/>
                      <a:pt x="63" y="7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1" y="59"/>
                      <a:pt x="85" y="59"/>
                      <a:pt x="87" y="62"/>
                    </a:cubicBezTo>
                    <a:cubicBezTo>
                      <a:pt x="117" y="103"/>
                      <a:pt x="117" y="103"/>
                      <a:pt x="117" y="103"/>
                    </a:cubicBezTo>
                    <a:close/>
                    <a:moveTo>
                      <a:pt x="181" y="482"/>
                    </a:moveTo>
                    <a:cubicBezTo>
                      <a:pt x="297" y="465"/>
                      <a:pt x="297" y="465"/>
                      <a:pt x="297" y="465"/>
                    </a:cubicBezTo>
                    <a:cubicBezTo>
                      <a:pt x="297" y="443"/>
                      <a:pt x="297" y="443"/>
                      <a:pt x="297" y="443"/>
                    </a:cubicBezTo>
                    <a:cubicBezTo>
                      <a:pt x="181" y="460"/>
                      <a:pt x="181" y="460"/>
                      <a:pt x="181" y="460"/>
                    </a:cubicBezTo>
                    <a:cubicBezTo>
                      <a:pt x="181" y="482"/>
                      <a:pt x="181" y="482"/>
                      <a:pt x="181" y="482"/>
                    </a:cubicBezTo>
                    <a:close/>
                    <a:moveTo>
                      <a:pt x="297" y="483"/>
                    </a:moveTo>
                    <a:cubicBezTo>
                      <a:pt x="185" y="499"/>
                      <a:pt x="185" y="499"/>
                      <a:pt x="185" y="499"/>
                    </a:cubicBezTo>
                    <a:cubicBezTo>
                      <a:pt x="195" y="510"/>
                      <a:pt x="195" y="510"/>
                      <a:pt x="195" y="510"/>
                    </a:cubicBezTo>
                    <a:cubicBezTo>
                      <a:pt x="283" y="510"/>
                      <a:pt x="283" y="510"/>
                      <a:pt x="283" y="510"/>
                    </a:cubicBezTo>
                    <a:cubicBezTo>
                      <a:pt x="297" y="496"/>
                      <a:pt x="297" y="496"/>
                      <a:pt x="297" y="496"/>
                    </a:cubicBezTo>
                    <a:cubicBezTo>
                      <a:pt x="297" y="483"/>
                      <a:pt x="297" y="483"/>
                      <a:pt x="297" y="483"/>
                    </a:cubicBezTo>
                    <a:close/>
                    <a:moveTo>
                      <a:pt x="181" y="442"/>
                    </a:moveTo>
                    <a:cubicBezTo>
                      <a:pt x="297" y="425"/>
                      <a:pt x="297" y="425"/>
                      <a:pt x="297" y="425"/>
                    </a:cubicBezTo>
                    <a:cubicBezTo>
                      <a:pt x="297" y="417"/>
                      <a:pt x="297" y="417"/>
                      <a:pt x="297" y="417"/>
                    </a:cubicBezTo>
                    <a:cubicBezTo>
                      <a:pt x="181" y="417"/>
                      <a:pt x="181" y="417"/>
                      <a:pt x="181" y="417"/>
                    </a:cubicBezTo>
                    <a:cubicBezTo>
                      <a:pt x="181" y="442"/>
                      <a:pt x="181" y="442"/>
                      <a:pt x="181" y="442"/>
                    </a:cubicBezTo>
                    <a:close/>
                    <a:moveTo>
                      <a:pt x="248" y="57"/>
                    </a:moveTo>
                    <a:cubicBezTo>
                      <a:pt x="248" y="60"/>
                      <a:pt x="244" y="62"/>
                      <a:pt x="239" y="62"/>
                    </a:cubicBezTo>
                    <a:cubicBezTo>
                      <a:pt x="234" y="62"/>
                      <a:pt x="230" y="60"/>
                      <a:pt x="230" y="57"/>
                    </a:cubicBezTo>
                    <a:cubicBezTo>
                      <a:pt x="221" y="7"/>
                      <a:pt x="221" y="7"/>
                      <a:pt x="221" y="7"/>
                    </a:cubicBezTo>
                    <a:cubicBezTo>
                      <a:pt x="220" y="3"/>
                      <a:pt x="224" y="0"/>
                      <a:pt x="229" y="0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54" y="0"/>
                      <a:pt x="258" y="3"/>
                      <a:pt x="257" y="7"/>
                    </a:cubicBezTo>
                    <a:cubicBezTo>
                      <a:pt x="248" y="57"/>
                      <a:pt x="248" y="57"/>
                      <a:pt x="248" y="57"/>
                    </a:cubicBezTo>
                    <a:close/>
                    <a:moveTo>
                      <a:pt x="421" y="230"/>
                    </a:moveTo>
                    <a:cubicBezTo>
                      <a:pt x="418" y="230"/>
                      <a:pt x="416" y="234"/>
                      <a:pt x="416" y="239"/>
                    </a:cubicBezTo>
                    <a:cubicBezTo>
                      <a:pt x="416" y="244"/>
                      <a:pt x="418" y="248"/>
                      <a:pt x="421" y="248"/>
                    </a:cubicBezTo>
                    <a:cubicBezTo>
                      <a:pt x="471" y="257"/>
                      <a:pt x="471" y="257"/>
                      <a:pt x="471" y="257"/>
                    </a:cubicBezTo>
                    <a:cubicBezTo>
                      <a:pt x="475" y="258"/>
                      <a:pt x="478" y="254"/>
                      <a:pt x="478" y="249"/>
                    </a:cubicBezTo>
                    <a:cubicBezTo>
                      <a:pt x="478" y="229"/>
                      <a:pt x="478" y="229"/>
                      <a:pt x="478" y="229"/>
                    </a:cubicBezTo>
                    <a:cubicBezTo>
                      <a:pt x="478" y="224"/>
                      <a:pt x="475" y="220"/>
                      <a:pt x="471" y="221"/>
                    </a:cubicBezTo>
                    <a:cubicBezTo>
                      <a:pt x="421" y="230"/>
                      <a:pt x="421" y="230"/>
                      <a:pt x="421" y="230"/>
                    </a:cubicBezTo>
                    <a:close/>
                    <a:moveTo>
                      <a:pt x="57" y="230"/>
                    </a:moveTo>
                    <a:cubicBezTo>
                      <a:pt x="60" y="230"/>
                      <a:pt x="62" y="234"/>
                      <a:pt x="62" y="239"/>
                    </a:cubicBezTo>
                    <a:cubicBezTo>
                      <a:pt x="62" y="244"/>
                      <a:pt x="60" y="248"/>
                      <a:pt x="57" y="248"/>
                    </a:cubicBezTo>
                    <a:cubicBezTo>
                      <a:pt x="7" y="257"/>
                      <a:pt x="7" y="257"/>
                      <a:pt x="7" y="257"/>
                    </a:cubicBezTo>
                    <a:cubicBezTo>
                      <a:pt x="3" y="258"/>
                      <a:pt x="0" y="254"/>
                      <a:pt x="0" y="249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0" y="224"/>
                      <a:pt x="3" y="220"/>
                      <a:pt x="7" y="221"/>
                    </a:cubicBezTo>
                    <a:cubicBezTo>
                      <a:pt x="57" y="230"/>
                      <a:pt x="57" y="230"/>
                      <a:pt x="57" y="230"/>
                    </a:cubicBezTo>
                    <a:close/>
                    <a:moveTo>
                      <a:pt x="274" y="539"/>
                    </a:moveTo>
                    <a:cubicBezTo>
                      <a:pt x="274" y="553"/>
                      <a:pt x="262" y="565"/>
                      <a:pt x="247" y="565"/>
                    </a:cubicBezTo>
                    <a:cubicBezTo>
                      <a:pt x="231" y="565"/>
                      <a:pt x="231" y="565"/>
                      <a:pt x="231" y="565"/>
                    </a:cubicBezTo>
                    <a:cubicBezTo>
                      <a:pt x="216" y="565"/>
                      <a:pt x="204" y="553"/>
                      <a:pt x="204" y="539"/>
                    </a:cubicBezTo>
                    <a:cubicBezTo>
                      <a:pt x="189" y="539"/>
                      <a:pt x="189" y="539"/>
                      <a:pt x="189" y="539"/>
                    </a:cubicBezTo>
                    <a:cubicBezTo>
                      <a:pt x="184" y="539"/>
                      <a:pt x="181" y="537"/>
                      <a:pt x="178" y="534"/>
                    </a:cubicBezTo>
                    <a:cubicBezTo>
                      <a:pt x="156" y="512"/>
                      <a:pt x="156" y="512"/>
                      <a:pt x="156" y="512"/>
                    </a:cubicBezTo>
                    <a:cubicBezTo>
                      <a:pt x="154" y="509"/>
                      <a:pt x="152" y="505"/>
                      <a:pt x="152" y="502"/>
                    </a:cubicBezTo>
                    <a:cubicBezTo>
                      <a:pt x="152" y="502"/>
                      <a:pt x="152" y="502"/>
                      <a:pt x="152" y="502"/>
                    </a:cubicBezTo>
                    <a:cubicBezTo>
                      <a:pt x="152" y="404"/>
                      <a:pt x="152" y="404"/>
                      <a:pt x="152" y="404"/>
                    </a:cubicBezTo>
                    <a:cubicBezTo>
                      <a:pt x="152" y="398"/>
                      <a:pt x="156" y="393"/>
                      <a:pt x="161" y="391"/>
                    </a:cubicBezTo>
                    <a:cubicBezTo>
                      <a:pt x="161" y="380"/>
                      <a:pt x="161" y="380"/>
                      <a:pt x="161" y="380"/>
                    </a:cubicBezTo>
                    <a:cubicBezTo>
                      <a:pt x="137" y="368"/>
                      <a:pt x="118" y="352"/>
                      <a:pt x="103" y="331"/>
                    </a:cubicBezTo>
                    <a:cubicBezTo>
                      <a:pt x="87" y="307"/>
                      <a:pt x="77" y="277"/>
                      <a:pt x="77" y="239"/>
                    </a:cubicBezTo>
                    <a:cubicBezTo>
                      <a:pt x="77" y="199"/>
                      <a:pt x="97" y="157"/>
                      <a:pt x="128" y="126"/>
                    </a:cubicBezTo>
                    <a:cubicBezTo>
                      <a:pt x="157" y="97"/>
                      <a:pt x="196" y="77"/>
                      <a:pt x="239" y="77"/>
                    </a:cubicBezTo>
                    <a:cubicBezTo>
                      <a:pt x="282" y="77"/>
                      <a:pt x="321" y="97"/>
                      <a:pt x="350" y="126"/>
                    </a:cubicBezTo>
                    <a:cubicBezTo>
                      <a:pt x="381" y="157"/>
                      <a:pt x="401" y="199"/>
                      <a:pt x="401" y="239"/>
                    </a:cubicBezTo>
                    <a:cubicBezTo>
                      <a:pt x="401" y="277"/>
                      <a:pt x="391" y="307"/>
                      <a:pt x="375" y="331"/>
                    </a:cubicBezTo>
                    <a:cubicBezTo>
                      <a:pt x="360" y="352"/>
                      <a:pt x="341" y="368"/>
                      <a:pt x="317" y="380"/>
                    </a:cubicBezTo>
                    <a:cubicBezTo>
                      <a:pt x="317" y="391"/>
                      <a:pt x="317" y="391"/>
                      <a:pt x="317" y="391"/>
                    </a:cubicBezTo>
                    <a:cubicBezTo>
                      <a:pt x="322" y="393"/>
                      <a:pt x="326" y="398"/>
                      <a:pt x="326" y="404"/>
                    </a:cubicBezTo>
                    <a:cubicBezTo>
                      <a:pt x="326" y="502"/>
                      <a:pt x="326" y="502"/>
                      <a:pt x="326" y="502"/>
                    </a:cubicBezTo>
                    <a:cubicBezTo>
                      <a:pt x="326" y="506"/>
                      <a:pt x="324" y="510"/>
                      <a:pt x="321" y="513"/>
                    </a:cubicBezTo>
                    <a:cubicBezTo>
                      <a:pt x="299" y="534"/>
                      <a:pt x="299" y="534"/>
                      <a:pt x="299" y="534"/>
                    </a:cubicBezTo>
                    <a:cubicBezTo>
                      <a:pt x="297" y="537"/>
                      <a:pt x="293" y="539"/>
                      <a:pt x="289" y="539"/>
                    </a:cubicBezTo>
                    <a:cubicBezTo>
                      <a:pt x="289" y="539"/>
                      <a:pt x="289" y="539"/>
                      <a:pt x="289" y="539"/>
                    </a:cubicBezTo>
                    <a:cubicBezTo>
                      <a:pt x="274" y="539"/>
                      <a:pt x="274" y="539"/>
                      <a:pt x="274" y="539"/>
                    </a:cubicBez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35"/>
              <p:cNvSpPr>
                <a:spLocks/>
              </p:cNvSpPr>
              <p:nvPr/>
            </p:nvSpPr>
            <p:spPr bwMode="auto">
              <a:xfrm>
                <a:off x="3257551" y="1589088"/>
                <a:ext cx="125413" cy="157163"/>
              </a:xfrm>
              <a:custGeom>
                <a:avLst/>
                <a:gdLst>
                  <a:gd name="T0" fmla="*/ 93 w 186"/>
                  <a:gd name="T1" fmla="*/ 0 h 230"/>
                  <a:gd name="T2" fmla="*/ 0 w 186"/>
                  <a:gd name="T3" fmla="*/ 90 h 230"/>
                  <a:gd name="T4" fmla="*/ 93 w 186"/>
                  <a:gd name="T5" fmla="*/ 230 h 230"/>
                  <a:gd name="T6" fmla="*/ 186 w 186"/>
                  <a:gd name="T7" fmla="*/ 90 h 230"/>
                  <a:gd name="T8" fmla="*/ 93 w 186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230">
                    <a:moveTo>
                      <a:pt x="93" y="0"/>
                    </a:moveTo>
                    <a:cubicBezTo>
                      <a:pt x="42" y="0"/>
                      <a:pt x="0" y="40"/>
                      <a:pt x="0" y="90"/>
                    </a:cubicBezTo>
                    <a:cubicBezTo>
                      <a:pt x="0" y="137"/>
                      <a:pt x="35" y="230"/>
                      <a:pt x="93" y="230"/>
                    </a:cubicBezTo>
                    <a:cubicBezTo>
                      <a:pt x="151" y="230"/>
                      <a:pt x="186" y="137"/>
                      <a:pt x="186" y="90"/>
                    </a:cubicBezTo>
                    <a:cubicBezTo>
                      <a:pt x="186" y="40"/>
                      <a:pt x="144" y="0"/>
                      <a:pt x="93" y="0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36"/>
              <p:cNvSpPr>
                <a:spLocks/>
              </p:cNvSpPr>
              <p:nvPr/>
            </p:nvSpPr>
            <p:spPr bwMode="auto">
              <a:xfrm>
                <a:off x="3194051" y="1771650"/>
                <a:ext cx="230188" cy="249238"/>
              </a:xfrm>
              <a:custGeom>
                <a:avLst/>
                <a:gdLst>
                  <a:gd name="T0" fmla="*/ 119 w 338"/>
                  <a:gd name="T1" fmla="*/ 4 h 366"/>
                  <a:gd name="T2" fmla="*/ 183 w 338"/>
                  <a:gd name="T3" fmla="*/ 49 h 366"/>
                  <a:gd name="T4" fmla="*/ 200 w 338"/>
                  <a:gd name="T5" fmla="*/ 73 h 366"/>
                  <a:gd name="T6" fmla="*/ 214 w 338"/>
                  <a:gd name="T7" fmla="*/ 143 h 366"/>
                  <a:gd name="T8" fmla="*/ 237 w 338"/>
                  <a:gd name="T9" fmla="*/ 138 h 366"/>
                  <a:gd name="T10" fmla="*/ 223 w 338"/>
                  <a:gd name="T11" fmla="*/ 67 h 366"/>
                  <a:gd name="T12" fmla="*/ 228 w 338"/>
                  <a:gd name="T13" fmla="*/ 39 h 366"/>
                  <a:gd name="T14" fmla="*/ 247 w 338"/>
                  <a:gd name="T15" fmla="*/ 9 h 366"/>
                  <a:gd name="T16" fmla="*/ 259 w 338"/>
                  <a:gd name="T17" fmla="*/ 4 h 366"/>
                  <a:gd name="T18" fmla="*/ 301 w 338"/>
                  <a:gd name="T19" fmla="*/ 57 h 366"/>
                  <a:gd name="T20" fmla="*/ 335 w 338"/>
                  <a:gd name="T21" fmla="*/ 308 h 366"/>
                  <a:gd name="T22" fmla="*/ 337 w 338"/>
                  <a:gd name="T23" fmla="*/ 346 h 366"/>
                  <a:gd name="T24" fmla="*/ 315 w 338"/>
                  <a:gd name="T25" fmla="*/ 366 h 366"/>
                  <a:gd name="T26" fmla="*/ 37 w 338"/>
                  <a:gd name="T27" fmla="*/ 366 h 366"/>
                  <a:gd name="T28" fmla="*/ 1 w 338"/>
                  <a:gd name="T29" fmla="*/ 331 h 366"/>
                  <a:gd name="T30" fmla="*/ 11 w 338"/>
                  <a:gd name="T31" fmla="*/ 170 h 366"/>
                  <a:gd name="T32" fmla="*/ 34 w 338"/>
                  <a:gd name="T33" fmla="*/ 71 h 366"/>
                  <a:gd name="T34" fmla="*/ 61 w 338"/>
                  <a:gd name="T35" fmla="*/ 22 h 366"/>
                  <a:gd name="T36" fmla="*/ 110 w 338"/>
                  <a:gd name="T37" fmla="*/ 1 h 366"/>
                  <a:gd name="T38" fmla="*/ 119 w 338"/>
                  <a:gd name="T39" fmla="*/ 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8" h="366">
                    <a:moveTo>
                      <a:pt x="119" y="4"/>
                    </a:moveTo>
                    <a:cubicBezTo>
                      <a:pt x="129" y="15"/>
                      <a:pt x="162" y="36"/>
                      <a:pt x="183" y="49"/>
                    </a:cubicBezTo>
                    <a:cubicBezTo>
                      <a:pt x="192" y="54"/>
                      <a:pt x="198" y="63"/>
                      <a:pt x="200" y="73"/>
                    </a:cubicBezTo>
                    <a:cubicBezTo>
                      <a:pt x="214" y="143"/>
                      <a:pt x="214" y="143"/>
                      <a:pt x="214" y="143"/>
                    </a:cubicBezTo>
                    <a:cubicBezTo>
                      <a:pt x="217" y="158"/>
                      <a:pt x="240" y="154"/>
                      <a:pt x="237" y="138"/>
                    </a:cubicBezTo>
                    <a:cubicBezTo>
                      <a:pt x="223" y="67"/>
                      <a:pt x="223" y="67"/>
                      <a:pt x="223" y="67"/>
                    </a:cubicBezTo>
                    <a:cubicBezTo>
                      <a:pt x="221" y="57"/>
                      <a:pt x="223" y="48"/>
                      <a:pt x="228" y="39"/>
                    </a:cubicBezTo>
                    <a:cubicBezTo>
                      <a:pt x="234" y="29"/>
                      <a:pt x="242" y="17"/>
                      <a:pt x="247" y="9"/>
                    </a:cubicBezTo>
                    <a:cubicBezTo>
                      <a:pt x="249" y="4"/>
                      <a:pt x="254" y="2"/>
                      <a:pt x="259" y="4"/>
                    </a:cubicBezTo>
                    <a:cubicBezTo>
                      <a:pt x="283" y="15"/>
                      <a:pt x="291" y="30"/>
                      <a:pt x="301" y="57"/>
                    </a:cubicBezTo>
                    <a:cubicBezTo>
                      <a:pt x="324" y="118"/>
                      <a:pt x="329" y="205"/>
                      <a:pt x="335" y="308"/>
                    </a:cubicBezTo>
                    <a:cubicBezTo>
                      <a:pt x="336" y="320"/>
                      <a:pt x="336" y="331"/>
                      <a:pt x="337" y="346"/>
                    </a:cubicBezTo>
                    <a:cubicBezTo>
                      <a:pt x="338" y="360"/>
                      <a:pt x="327" y="366"/>
                      <a:pt x="315" y="366"/>
                    </a:cubicBezTo>
                    <a:cubicBezTo>
                      <a:pt x="37" y="366"/>
                      <a:pt x="37" y="366"/>
                      <a:pt x="37" y="366"/>
                    </a:cubicBezTo>
                    <a:cubicBezTo>
                      <a:pt x="18" y="366"/>
                      <a:pt x="2" y="351"/>
                      <a:pt x="1" y="331"/>
                    </a:cubicBezTo>
                    <a:cubicBezTo>
                      <a:pt x="0" y="276"/>
                      <a:pt x="4" y="220"/>
                      <a:pt x="11" y="170"/>
                    </a:cubicBezTo>
                    <a:cubicBezTo>
                      <a:pt x="16" y="135"/>
                      <a:pt x="24" y="102"/>
                      <a:pt x="34" y="71"/>
                    </a:cubicBezTo>
                    <a:cubicBezTo>
                      <a:pt x="41" y="53"/>
                      <a:pt x="45" y="34"/>
                      <a:pt x="61" y="22"/>
                    </a:cubicBezTo>
                    <a:cubicBezTo>
                      <a:pt x="75" y="11"/>
                      <a:pt x="95" y="4"/>
                      <a:pt x="110" y="1"/>
                    </a:cubicBezTo>
                    <a:cubicBezTo>
                      <a:pt x="113" y="0"/>
                      <a:pt x="117" y="1"/>
                      <a:pt x="119" y="4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37"/>
              <p:cNvSpPr>
                <a:spLocks/>
              </p:cNvSpPr>
              <p:nvPr/>
            </p:nvSpPr>
            <p:spPr bwMode="auto">
              <a:xfrm>
                <a:off x="3692526" y="1589088"/>
                <a:ext cx="127000" cy="157163"/>
              </a:xfrm>
              <a:custGeom>
                <a:avLst/>
                <a:gdLst>
                  <a:gd name="T0" fmla="*/ 92 w 185"/>
                  <a:gd name="T1" fmla="*/ 0 h 230"/>
                  <a:gd name="T2" fmla="*/ 185 w 185"/>
                  <a:gd name="T3" fmla="*/ 90 h 230"/>
                  <a:gd name="T4" fmla="*/ 92 w 185"/>
                  <a:gd name="T5" fmla="*/ 230 h 230"/>
                  <a:gd name="T6" fmla="*/ 0 w 185"/>
                  <a:gd name="T7" fmla="*/ 90 h 230"/>
                  <a:gd name="T8" fmla="*/ 92 w 185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230">
                    <a:moveTo>
                      <a:pt x="92" y="0"/>
                    </a:moveTo>
                    <a:cubicBezTo>
                      <a:pt x="144" y="0"/>
                      <a:pt x="185" y="40"/>
                      <a:pt x="185" y="90"/>
                    </a:cubicBezTo>
                    <a:cubicBezTo>
                      <a:pt x="185" y="137"/>
                      <a:pt x="151" y="230"/>
                      <a:pt x="92" y="230"/>
                    </a:cubicBezTo>
                    <a:cubicBezTo>
                      <a:pt x="34" y="230"/>
                      <a:pt x="0" y="137"/>
                      <a:pt x="0" y="90"/>
                    </a:cubicBezTo>
                    <a:cubicBezTo>
                      <a:pt x="0" y="40"/>
                      <a:pt x="41" y="0"/>
                      <a:pt x="92" y="0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Freeform 38"/>
              <p:cNvSpPr>
                <a:spLocks/>
              </p:cNvSpPr>
              <p:nvPr/>
            </p:nvSpPr>
            <p:spPr bwMode="auto">
              <a:xfrm>
                <a:off x="3651251" y="1770063"/>
                <a:ext cx="223838" cy="250825"/>
              </a:xfrm>
              <a:custGeom>
                <a:avLst/>
                <a:gdLst>
                  <a:gd name="T0" fmla="*/ 291 w 329"/>
                  <a:gd name="T1" fmla="*/ 367 h 367"/>
                  <a:gd name="T2" fmla="*/ 19 w 329"/>
                  <a:gd name="T3" fmla="*/ 367 h 367"/>
                  <a:gd name="T4" fmla="*/ 0 w 329"/>
                  <a:gd name="T5" fmla="*/ 348 h 367"/>
                  <a:gd name="T6" fmla="*/ 64 w 329"/>
                  <a:gd name="T7" fmla="*/ 27 h 367"/>
                  <a:gd name="T8" fmla="*/ 68 w 329"/>
                  <a:gd name="T9" fmla="*/ 22 h 367"/>
                  <a:gd name="T10" fmla="*/ 109 w 329"/>
                  <a:gd name="T11" fmla="*/ 1 h 367"/>
                  <a:gd name="T12" fmla="*/ 114 w 329"/>
                  <a:gd name="T13" fmla="*/ 7 h 367"/>
                  <a:gd name="T14" fmla="*/ 102 w 329"/>
                  <a:gd name="T15" fmla="*/ 94 h 367"/>
                  <a:gd name="T16" fmla="*/ 125 w 329"/>
                  <a:gd name="T17" fmla="*/ 99 h 367"/>
                  <a:gd name="T18" fmla="*/ 136 w 329"/>
                  <a:gd name="T19" fmla="*/ 18 h 367"/>
                  <a:gd name="T20" fmla="*/ 171 w 329"/>
                  <a:gd name="T21" fmla="*/ 18 h 367"/>
                  <a:gd name="T22" fmla="*/ 147 w 329"/>
                  <a:gd name="T23" fmla="*/ 92 h 367"/>
                  <a:gd name="T24" fmla="*/ 169 w 329"/>
                  <a:gd name="T25" fmla="*/ 101 h 367"/>
                  <a:gd name="T26" fmla="*/ 200 w 329"/>
                  <a:gd name="T27" fmla="*/ 7 h 367"/>
                  <a:gd name="T28" fmla="*/ 206 w 329"/>
                  <a:gd name="T29" fmla="*/ 3 h 367"/>
                  <a:gd name="T30" fmla="*/ 284 w 329"/>
                  <a:gd name="T31" fmla="*/ 42 h 367"/>
                  <a:gd name="T32" fmla="*/ 319 w 329"/>
                  <a:gd name="T33" fmla="*/ 171 h 367"/>
                  <a:gd name="T34" fmla="*/ 328 w 329"/>
                  <a:gd name="T35" fmla="*/ 330 h 367"/>
                  <a:gd name="T36" fmla="*/ 291 w 329"/>
                  <a:gd name="T37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9" h="367">
                    <a:moveTo>
                      <a:pt x="291" y="367"/>
                    </a:moveTo>
                    <a:cubicBezTo>
                      <a:pt x="19" y="367"/>
                      <a:pt x="19" y="367"/>
                      <a:pt x="19" y="367"/>
                    </a:cubicBezTo>
                    <a:cubicBezTo>
                      <a:pt x="8" y="367"/>
                      <a:pt x="0" y="358"/>
                      <a:pt x="0" y="348"/>
                    </a:cubicBezTo>
                    <a:cubicBezTo>
                      <a:pt x="0" y="269"/>
                      <a:pt x="19" y="92"/>
                      <a:pt x="64" y="27"/>
                    </a:cubicBezTo>
                    <a:cubicBezTo>
                      <a:pt x="66" y="25"/>
                      <a:pt x="67" y="24"/>
                      <a:pt x="68" y="22"/>
                    </a:cubicBezTo>
                    <a:cubicBezTo>
                      <a:pt x="79" y="13"/>
                      <a:pt x="93" y="6"/>
                      <a:pt x="109" y="1"/>
                    </a:cubicBezTo>
                    <a:cubicBezTo>
                      <a:pt x="112" y="0"/>
                      <a:pt x="115" y="4"/>
                      <a:pt x="114" y="7"/>
                    </a:cubicBezTo>
                    <a:cubicBezTo>
                      <a:pt x="109" y="29"/>
                      <a:pt x="104" y="84"/>
                      <a:pt x="102" y="94"/>
                    </a:cubicBezTo>
                    <a:cubicBezTo>
                      <a:pt x="99" y="109"/>
                      <a:pt x="122" y="114"/>
                      <a:pt x="125" y="99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41" y="106"/>
                      <a:pt x="163" y="116"/>
                      <a:pt x="169" y="101"/>
                    </a:cubicBezTo>
                    <a:cubicBezTo>
                      <a:pt x="174" y="88"/>
                      <a:pt x="197" y="27"/>
                      <a:pt x="200" y="7"/>
                    </a:cubicBezTo>
                    <a:cubicBezTo>
                      <a:pt x="201" y="4"/>
                      <a:pt x="203" y="3"/>
                      <a:pt x="206" y="3"/>
                    </a:cubicBezTo>
                    <a:cubicBezTo>
                      <a:pt x="228" y="9"/>
                      <a:pt x="275" y="21"/>
                      <a:pt x="284" y="42"/>
                    </a:cubicBezTo>
                    <a:cubicBezTo>
                      <a:pt x="301" y="81"/>
                      <a:pt x="312" y="125"/>
                      <a:pt x="319" y="171"/>
                    </a:cubicBezTo>
                    <a:cubicBezTo>
                      <a:pt x="326" y="221"/>
                      <a:pt x="329" y="275"/>
                      <a:pt x="328" y="330"/>
                    </a:cubicBezTo>
                    <a:cubicBezTo>
                      <a:pt x="327" y="350"/>
                      <a:pt x="311" y="367"/>
                      <a:pt x="291" y="367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6" name="Picture 19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281" y="2564903"/>
              <a:ext cx="1513372" cy="33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0124036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2" y="1566246"/>
            <a:ext cx="10116812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1487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-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Demo</a:t>
            </a:r>
            <a:endParaRPr lang="en-CA" dirty="0"/>
          </a:p>
        </p:txBody>
      </p:sp>
      <p:sp>
        <p:nvSpPr>
          <p:cNvPr id="12" name="Snip Same Side Corner Rectangle 11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9" y="1146815"/>
            <a:ext cx="10407870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1" y="1566246"/>
            <a:ext cx="10400648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744065" y="1601899"/>
            <a:ext cx="1430519" cy="1205721"/>
            <a:chOff x="7484075" y="1752595"/>
            <a:chExt cx="1430519" cy="1205721"/>
          </a:xfrm>
        </p:grpSpPr>
        <p:pic>
          <p:nvPicPr>
            <p:cNvPr id="24" name="Picture 19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075" y="2700058"/>
              <a:ext cx="1106063" cy="258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" name="Group 24"/>
            <p:cNvGrpSpPr/>
            <p:nvPr userDrawn="1"/>
          </p:nvGrpSpPr>
          <p:grpSpPr>
            <a:xfrm>
              <a:off x="7602161" y="1752595"/>
              <a:ext cx="1312433" cy="875426"/>
              <a:chOff x="1914861" y="3040471"/>
              <a:chExt cx="1172372" cy="782002"/>
            </a:xfrm>
          </p:grpSpPr>
          <p:sp>
            <p:nvSpPr>
              <p:cNvPr id="26" name="Oval 25"/>
              <p:cNvSpPr/>
              <p:nvPr userDrawn="1"/>
            </p:nvSpPr>
            <p:spPr>
              <a:xfrm>
                <a:off x="1914861" y="3040471"/>
                <a:ext cx="777059" cy="777059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Oval 26"/>
              <p:cNvSpPr/>
              <p:nvPr userDrawn="1"/>
            </p:nvSpPr>
            <p:spPr>
              <a:xfrm>
                <a:off x="2029769" y="3155379"/>
                <a:ext cx="547243" cy="547243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Oval 27"/>
              <p:cNvSpPr/>
              <p:nvPr userDrawn="1"/>
            </p:nvSpPr>
            <p:spPr>
              <a:xfrm>
                <a:off x="2139169" y="3263901"/>
                <a:ext cx="330198" cy="330198"/>
              </a:xfrm>
              <a:prstGeom prst="ellipse">
                <a:avLst/>
              </a:prstGeom>
              <a:noFill/>
              <a:ln w="285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ight Arrow 28"/>
              <p:cNvSpPr/>
              <p:nvPr userDrawn="1"/>
            </p:nvSpPr>
            <p:spPr>
              <a:xfrm rot="12613136">
                <a:off x="2231300" y="3397519"/>
                <a:ext cx="855933" cy="424954"/>
              </a:xfrm>
              <a:prstGeom prst="rightArrow">
                <a:avLst>
                  <a:gd name="adj1" fmla="val 34943"/>
                  <a:gd name="adj2" fmla="val 107979"/>
                </a:avLst>
              </a:prstGeom>
              <a:solidFill>
                <a:srgbClr val="00B0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194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/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Exercise/Assignment</a:t>
            </a:r>
            <a:endParaRPr lang="en-CA" dirty="0"/>
          </a:p>
        </p:txBody>
      </p:sp>
      <p:sp>
        <p:nvSpPr>
          <p:cNvPr id="5" name="Snip Same Side Corner Rectangle 4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707164" y="1539565"/>
            <a:ext cx="1487994" cy="1601886"/>
            <a:chOff x="7361848" y="1347285"/>
            <a:chExt cx="1766872" cy="1601886"/>
          </a:xfrm>
        </p:grpSpPr>
        <p:grpSp>
          <p:nvGrpSpPr>
            <p:cNvPr id="8" name="Group 7"/>
            <p:cNvGrpSpPr/>
            <p:nvPr/>
          </p:nvGrpSpPr>
          <p:grpSpPr>
            <a:xfrm>
              <a:off x="7594601" y="1347285"/>
              <a:ext cx="1282700" cy="1264034"/>
              <a:chOff x="2224088" y="1429631"/>
              <a:chExt cx="763587" cy="752475"/>
            </a:xfrm>
          </p:grpSpPr>
          <p:sp>
            <p:nvSpPr>
              <p:cNvPr id="10" name="Freeform 12"/>
              <p:cNvSpPr>
                <a:spLocks/>
              </p:cNvSpPr>
              <p:nvPr/>
            </p:nvSpPr>
            <p:spPr bwMode="auto">
              <a:xfrm>
                <a:off x="2508250" y="1702681"/>
                <a:ext cx="206375" cy="206375"/>
              </a:xfrm>
              <a:custGeom>
                <a:avLst/>
                <a:gdLst>
                  <a:gd name="T0" fmla="*/ 10 w 130"/>
                  <a:gd name="T1" fmla="*/ 130 h 130"/>
                  <a:gd name="T2" fmla="*/ 28 w 130"/>
                  <a:gd name="T3" fmla="*/ 112 h 130"/>
                  <a:gd name="T4" fmla="*/ 130 w 130"/>
                  <a:gd name="T5" fmla="*/ 84 h 130"/>
                  <a:gd name="T6" fmla="*/ 45 w 130"/>
                  <a:gd name="T7" fmla="*/ 0 h 130"/>
                  <a:gd name="T8" fmla="*/ 17 w 130"/>
                  <a:gd name="T9" fmla="*/ 102 h 130"/>
                  <a:gd name="T10" fmla="*/ 0 w 130"/>
                  <a:gd name="T11" fmla="*/ 119 h 130"/>
                  <a:gd name="T12" fmla="*/ 10 w 130"/>
                  <a:gd name="T13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130">
                    <a:moveTo>
                      <a:pt x="10" y="130"/>
                    </a:moveTo>
                    <a:lnTo>
                      <a:pt x="28" y="112"/>
                    </a:lnTo>
                    <a:lnTo>
                      <a:pt x="130" y="84"/>
                    </a:lnTo>
                    <a:lnTo>
                      <a:pt x="45" y="0"/>
                    </a:lnTo>
                    <a:lnTo>
                      <a:pt x="17" y="102"/>
                    </a:lnTo>
                    <a:lnTo>
                      <a:pt x="0" y="119"/>
                    </a:lnTo>
                    <a:lnTo>
                      <a:pt x="10" y="13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13"/>
              <p:cNvSpPr>
                <a:spLocks/>
              </p:cNvSpPr>
              <p:nvPr/>
            </p:nvSpPr>
            <p:spPr bwMode="auto">
              <a:xfrm>
                <a:off x="2224088" y="1456618"/>
                <a:ext cx="617538" cy="725488"/>
              </a:xfrm>
              <a:custGeom>
                <a:avLst/>
                <a:gdLst>
                  <a:gd name="T0" fmla="*/ 198 w 222"/>
                  <a:gd name="T1" fmla="*/ 236 h 260"/>
                  <a:gd name="T2" fmla="*/ 157 w 222"/>
                  <a:gd name="T3" fmla="*/ 236 h 260"/>
                  <a:gd name="T4" fmla="*/ 86 w 222"/>
                  <a:gd name="T5" fmla="*/ 236 h 260"/>
                  <a:gd name="T6" fmla="*/ 70 w 222"/>
                  <a:gd name="T7" fmla="*/ 179 h 260"/>
                  <a:gd name="T8" fmla="*/ 24 w 222"/>
                  <a:gd name="T9" fmla="*/ 182 h 260"/>
                  <a:gd name="T10" fmla="*/ 24 w 222"/>
                  <a:gd name="T11" fmla="*/ 66 h 260"/>
                  <a:gd name="T12" fmla="*/ 24 w 222"/>
                  <a:gd name="T13" fmla="*/ 24 h 260"/>
                  <a:gd name="T14" fmla="*/ 182 w 222"/>
                  <a:gd name="T15" fmla="*/ 24 h 260"/>
                  <a:gd name="T16" fmla="*/ 214 w 222"/>
                  <a:gd name="T17" fmla="*/ 0 h 260"/>
                  <a:gd name="T18" fmla="*/ 0 w 222"/>
                  <a:gd name="T19" fmla="*/ 0 h 260"/>
                  <a:gd name="T20" fmla="*/ 0 w 222"/>
                  <a:gd name="T21" fmla="*/ 66 h 260"/>
                  <a:gd name="T22" fmla="*/ 0 w 222"/>
                  <a:gd name="T23" fmla="*/ 195 h 260"/>
                  <a:gd name="T24" fmla="*/ 0 w 222"/>
                  <a:gd name="T25" fmla="*/ 196 h 260"/>
                  <a:gd name="T26" fmla="*/ 20 w 222"/>
                  <a:gd name="T27" fmla="*/ 242 h 260"/>
                  <a:gd name="T28" fmla="*/ 64 w 222"/>
                  <a:gd name="T29" fmla="*/ 260 h 260"/>
                  <a:gd name="T30" fmla="*/ 64 w 222"/>
                  <a:gd name="T31" fmla="*/ 260 h 260"/>
                  <a:gd name="T32" fmla="*/ 66 w 222"/>
                  <a:gd name="T33" fmla="*/ 260 h 260"/>
                  <a:gd name="T34" fmla="*/ 66 w 222"/>
                  <a:gd name="T35" fmla="*/ 260 h 260"/>
                  <a:gd name="T36" fmla="*/ 157 w 222"/>
                  <a:gd name="T37" fmla="*/ 260 h 260"/>
                  <a:gd name="T38" fmla="*/ 222 w 222"/>
                  <a:gd name="T39" fmla="*/ 260 h 260"/>
                  <a:gd name="T40" fmla="*/ 222 w 222"/>
                  <a:gd name="T41" fmla="*/ 105 h 260"/>
                  <a:gd name="T42" fmla="*/ 198 w 222"/>
                  <a:gd name="T43" fmla="*/ 137 h 260"/>
                  <a:gd name="T44" fmla="*/ 198 w 222"/>
                  <a:gd name="T45" fmla="*/ 236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2" h="260">
                    <a:moveTo>
                      <a:pt x="198" y="236"/>
                    </a:moveTo>
                    <a:cubicBezTo>
                      <a:pt x="157" y="236"/>
                      <a:pt x="157" y="236"/>
                      <a:pt x="157" y="236"/>
                    </a:cubicBezTo>
                    <a:cubicBezTo>
                      <a:pt x="86" y="236"/>
                      <a:pt x="86" y="236"/>
                      <a:pt x="86" y="236"/>
                    </a:cubicBezTo>
                    <a:cubicBezTo>
                      <a:pt x="77" y="228"/>
                      <a:pt x="69" y="212"/>
                      <a:pt x="70" y="179"/>
                    </a:cubicBezTo>
                    <a:cubicBezTo>
                      <a:pt x="51" y="186"/>
                      <a:pt x="33" y="184"/>
                      <a:pt x="24" y="182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182" y="24"/>
                      <a:pt x="182" y="24"/>
                      <a:pt x="182" y="24"/>
                    </a:cubicBezTo>
                    <a:cubicBezTo>
                      <a:pt x="214" y="0"/>
                      <a:pt x="214" y="0"/>
                      <a:pt x="21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0" y="213"/>
                      <a:pt x="7" y="229"/>
                      <a:pt x="20" y="242"/>
                    </a:cubicBezTo>
                    <a:cubicBezTo>
                      <a:pt x="32" y="253"/>
                      <a:pt x="48" y="260"/>
                      <a:pt x="64" y="260"/>
                    </a:cubicBezTo>
                    <a:cubicBezTo>
                      <a:pt x="64" y="260"/>
                      <a:pt x="64" y="260"/>
                      <a:pt x="64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66" y="260"/>
                      <a:pt x="66" y="260"/>
                      <a:pt x="66" y="260"/>
                    </a:cubicBezTo>
                    <a:cubicBezTo>
                      <a:pt x="157" y="260"/>
                      <a:pt x="157" y="260"/>
                      <a:pt x="157" y="260"/>
                    </a:cubicBezTo>
                    <a:cubicBezTo>
                      <a:pt x="222" y="260"/>
                      <a:pt x="222" y="260"/>
                      <a:pt x="222" y="260"/>
                    </a:cubicBezTo>
                    <a:cubicBezTo>
                      <a:pt x="222" y="105"/>
                      <a:pt x="222" y="105"/>
                      <a:pt x="222" y="105"/>
                    </a:cubicBezTo>
                    <a:cubicBezTo>
                      <a:pt x="198" y="137"/>
                      <a:pt x="198" y="137"/>
                      <a:pt x="198" y="137"/>
                    </a:cubicBezTo>
                    <a:lnTo>
                      <a:pt x="198" y="236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14"/>
              <p:cNvSpPr>
                <a:spLocks/>
              </p:cNvSpPr>
              <p:nvPr/>
            </p:nvSpPr>
            <p:spPr bwMode="auto">
              <a:xfrm>
                <a:off x="2895600" y="1429631"/>
                <a:ext cx="92075" cy="92075"/>
              </a:xfrm>
              <a:custGeom>
                <a:avLst/>
                <a:gdLst>
                  <a:gd name="T0" fmla="*/ 25 w 33"/>
                  <a:gd name="T1" fmla="*/ 8 h 33"/>
                  <a:gd name="T2" fmla="*/ 0 w 33"/>
                  <a:gd name="T3" fmla="*/ 4 h 33"/>
                  <a:gd name="T4" fmla="*/ 29 w 33"/>
                  <a:gd name="T5" fmla="*/ 33 h 33"/>
                  <a:gd name="T6" fmla="*/ 25 w 33"/>
                  <a:gd name="T7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3">
                    <a:moveTo>
                      <a:pt x="25" y="8"/>
                    </a:moveTo>
                    <a:cubicBezTo>
                      <a:pt x="19" y="2"/>
                      <a:pt x="9" y="0"/>
                      <a:pt x="0" y="4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3" y="24"/>
                      <a:pt x="31" y="14"/>
                      <a:pt x="25" y="8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15"/>
              <p:cNvSpPr>
                <a:spLocks/>
              </p:cNvSpPr>
              <p:nvPr/>
            </p:nvSpPr>
            <p:spPr bwMode="auto">
              <a:xfrm>
                <a:off x="2597150" y="1459793"/>
                <a:ext cx="358775" cy="358775"/>
              </a:xfrm>
              <a:custGeom>
                <a:avLst/>
                <a:gdLst>
                  <a:gd name="T0" fmla="*/ 0 w 226"/>
                  <a:gd name="T1" fmla="*/ 133 h 226"/>
                  <a:gd name="T2" fmla="*/ 93 w 226"/>
                  <a:gd name="T3" fmla="*/ 226 h 226"/>
                  <a:gd name="T4" fmla="*/ 226 w 226"/>
                  <a:gd name="T5" fmla="*/ 56 h 226"/>
                  <a:gd name="T6" fmla="*/ 170 w 226"/>
                  <a:gd name="T7" fmla="*/ 0 h 226"/>
                  <a:gd name="T8" fmla="*/ 0 w 226"/>
                  <a:gd name="T9" fmla="*/ 13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26">
                    <a:moveTo>
                      <a:pt x="0" y="133"/>
                    </a:moveTo>
                    <a:lnTo>
                      <a:pt x="93" y="226"/>
                    </a:lnTo>
                    <a:lnTo>
                      <a:pt x="226" y="56"/>
                    </a:lnTo>
                    <a:lnTo>
                      <a:pt x="170" y="0"/>
                    </a:lnTo>
                    <a:lnTo>
                      <a:pt x="0" y="133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1848" y="2732145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" name="Straight Connector 13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7" y="1146815"/>
            <a:ext cx="10499607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1" y="1566246"/>
            <a:ext cx="10492384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6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5130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917" y="3126889"/>
            <a:ext cx="2038707" cy="18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383" y="1544469"/>
            <a:ext cx="1232525" cy="1413916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1" y="325103"/>
            <a:ext cx="12192000" cy="56778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Case Study</a:t>
            </a:r>
            <a:endParaRPr lang="en-CA" dirty="0"/>
          </a:p>
        </p:txBody>
      </p:sp>
      <p:sp>
        <p:nvSpPr>
          <p:cNvPr id="5" name="Snip Same Side Corner Rectangle 4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0181041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Scenario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14782" y="1566246"/>
            <a:ext cx="10173818" cy="4845955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18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defRPr lang="en-US" sz="16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>
              <a:defRPr lang="en-US" sz="1400" kern="120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285750">
              <a:defRPr/>
            </a:lvl4pPr>
            <a:lvl5pPr marL="685800" indent="-228600"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3012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571" y="428"/>
            <a:ext cx="12191430" cy="6857143"/>
            <a:chOff x="571" y="428"/>
            <a:chExt cx="12191430" cy="6857143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9147089" y="28146"/>
              <a:ext cx="3044912" cy="68294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" y="428"/>
              <a:ext cx="9142857" cy="6857143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37147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21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10546493" y="1533215"/>
            <a:ext cx="1503399" cy="1580154"/>
            <a:chOff x="7248184" y="1291791"/>
            <a:chExt cx="1795371" cy="1580154"/>
          </a:xfrm>
        </p:grpSpPr>
        <p:grpSp>
          <p:nvGrpSpPr>
            <p:cNvPr id="4" name="Group 3"/>
            <p:cNvGrpSpPr/>
            <p:nvPr/>
          </p:nvGrpSpPr>
          <p:grpSpPr>
            <a:xfrm>
              <a:off x="7439745" y="1291791"/>
              <a:ext cx="1286310" cy="1286310"/>
              <a:chOff x="1256798" y="5242956"/>
              <a:chExt cx="557835" cy="557835"/>
            </a:xfrm>
          </p:grpSpPr>
          <p:sp>
            <p:nvSpPr>
              <p:cNvPr id="6" name="Freeform 96"/>
              <p:cNvSpPr>
                <a:spLocks noEditPoints="1"/>
              </p:cNvSpPr>
              <p:nvPr/>
            </p:nvSpPr>
            <p:spPr bwMode="auto">
              <a:xfrm>
                <a:off x="1454976" y="5242956"/>
                <a:ext cx="359657" cy="557835"/>
              </a:xfrm>
              <a:custGeom>
                <a:avLst/>
                <a:gdLst>
                  <a:gd name="T0" fmla="*/ 220 w 258"/>
                  <a:gd name="T1" fmla="*/ 298 h 400"/>
                  <a:gd name="T2" fmla="*/ 258 w 258"/>
                  <a:gd name="T3" fmla="*/ 298 h 400"/>
                  <a:gd name="T4" fmla="*/ 258 w 258"/>
                  <a:gd name="T5" fmla="*/ 260 h 400"/>
                  <a:gd name="T6" fmla="*/ 220 w 258"/>
                  <a:gd name="T7" fmla="*/ 260 h 400"/>
                  <a:gd name="T8" fmla="*/ 220 w 258"/>
                  <a:gd name="T9" fmla="*/ 298 h 400"/>
                  <a:gd name="T10" fmla="*/ 258 w 258"/>
                  <a:gd name="T11" fmla="*/ 58 h 400"/>
                  <a:gd name="T12" fmla="*/ 258 w 258"/>
                  <a:gd name="T13" fmla="*/ 34 h 400"/>
                  <a:gd name="T14" fmla="*/ 223 w 258"/>
                  <a:gd name="T15" fmla="*/ 0 h 400"/>
                  <a:gd name="T16" fmla="*/ 0 w 258"/>
                  <a:gd name="T17" fmla="*/ 0 h 400"/>
                  <a:gd name="T18" fmla="*/ 0 w 258"/>
                  <a:gd name="T19" fmla="*/ 400 h 400"/>
                  <a:gd name="T20" fmla="*/ 208 w 258"/>
                  <a:gd name="T21" fmla="*/ 400 h 400"/>
                  <a:gd name="T22" fmla="*/ 208 w 258"/>
                  <a:gd name="T23" fmla="*/ 234 h 400"/>
                  <a:gd name="T24" fmla="*/ 208 w 258"/>
                  <a:gd name="T25" fmla="*/ 234 h 400"/>
                  <a:gd name="T26" fmla="*/ 249 w 258"/>
                  <a:gd name="T27" fmla="*/ 195 h 400"/>
                  <a:gd name="T28" fmla="*/ 258 w 258"/>
                  <a:gd name="T29" fmla="*/ 195 h 400"/>
                  <a:gd name="T30" fmla="*/ 258 w 258"/>
                  <a:gd name="T31" fmla="*/ 58 h 400"/>
                  <a:gd name="T32" fmla="*/ 220 w 258"/>
                  <a:gd name="T33" fmla="*/ 236 h 400"/>
                  <a:gd name="T34" fmla="*/ 220 w 258"/>
                  <a:gd name="T35" fmla="*/ 246 h 400"/>
                  <a:gd name="T36" fmla="*/ 220 w 258"/>
                  <a:gd name="T37" fmla="*/ 246 h 400"/>
                  <a:gd name="T38" fmla="*/ 220 w 258"/>
                  <a:gd name="T39" fmla="*/ 248 h 400"/>
                  <a:gd name="T40" fmla="*/ 258 w 258"/>
                  <a:gd name="T41" fmla="*/ 248 h 400"/>
                  <a:gd name="T42" fmla="*/ 258 w 258"/>
                  <a:gd name="T43" fmla="*/ 207 h 400"/>
                  <a:gd name="T44" fmla="*/ 249 w 258"/>
                  <a:gd name="T45" fmla="*/ 207 h 400"/>
                  <a:gd name="T46" fmla="*/ 220 w 258"/>
                  <a:gd name="T47" fmla="*/ 236 h 400"/>
                  <a:gd name="T48" fmla="*/ 220 w 258"/>
                  <a:gd name="T49" fmla="*/ 348 h 400"/>
                  <a:gd name="T50" fmla="*/ 258 w 258"/>
                  <a:gd name="T51" fmla="*/ 348 h 400"/>
                  <a:gd name="T52" fmla="*/ 258 w 258"/>
                  <a:gd name="T53" fmla="*/ 310 h 400"/>
                  <a:gd name="T54" fmla="*/ 220 w 258"/>
                  <a:gd name="T55" fmla="*/ 310 h 400"/>
                  <a:gd name="T56" fmla="*/ 220 w 258"/>
                  <a:gd name="T57" fmla="*/ 348 h 400"/>
                  <a:gd name="T58" fmla="*/ 220 w 258"/>
                  <a:gd name="T59" fmla="*/ 400 h 400"/>
                  <a:gd name="T60" fmla="*/ 223 w 258"/>
                  <a:gd name="T61" fmla="*/ 400 h 400"/>
                  <a:gd name="T62" fmla="*/ 258 w 258"/>
                  <a:gd name="T63" fmla="*/ 365 h 400"/>
                  <a:gd name="T64" fmla="*/ 258 w 258"/>
                  <a:gd name="T65" fmla="*/ 361 h 400"/>
                  <a:gd name="T66" fmla="*/ 258 w 258"/>
                  <a:gd name="T67" fmla="*/ 361 h 400"/>
                  <a:gd name="T68" fmla="*/ 258 w 258"/>
                  <a:gd name="T69" fmla="*/ 360 h 400"/>
                  <a:gd name="T70" fmla="*/ 220 w 258"/>
                  <a:gd name="T71" fmla="*/ 360 h 400"/>
                  <a:gd name="T72" fmla="*/ 220 w 258"/>
                  <a:gd name="T73" fmla="*/ 4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8" h="400">
                    <a:moveTo>
                      <a:pt x="220" y="298"/>
                    </a:moveTo>
                    <a:cubicBezTo>
                      <a:pt x="258" y="298"/>
                      <a:pt x="258" y="298"/>
                      <a:pt x="258" y="298"/>
                    </a:cubicBezTo>
                    <a:cubicBezTo>
                      <a:pt x="258" y="260"/>
                      <a:pt x="258" y="260"/>
                      <a:pt x="258" y="260"/>
                    </a:cubicBezTo>
                    <a:cubicBezTo>
                      <a:pt x="220" y="260"/>
                      <a:pt x="220" y="260"/>
                      <a:pt x="220" y="260"/>
                    </a:cubicBezTo>
                    <a:lnTo>
                      <a:pt x="220" y="298"/>
                    </a:lnTo>
                    <a:close/>
                    <a:moveTo>
                      <a:pt x="258" y="58"/>
                    </a:moveTo>
                    <a:cubicBezTo>
                      <a:pt x="258" y="34"/>
                      <a:pt x="258" y="34"/>
                      <a:pt x="258" y="34"/>
                    </a:cubicBezTo>
                    <a:cubicBezTo>
                      <a:pt x="258" y="15"/>
                      <a:pt x="242" y="0"/>
                      <a:pt x="2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208" y="400"/>
                      <a:pt x="208" y="400"/>
                      <a:pt x="208" y="400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8" y="234"/>
                      <a:pt x="208" y="234"/>
                      <a:pt x="208" y="234"/>
                    </a:cubicBezTo>
                    <a:cubicBezTo>
                      <a:pt x="209" y="213"/>
                      <a:pt x="227" y="195"/>
                      <a:pt x="249" y="195"/>
                    </a:cubicBezTo>
                    <a:cubicBezTo>
                      <a:pt x="258" y="195"/>
                      <a:pt x="258" y="195"/>
                      <a:pt x="258" y="195"/>
                    </a:cubicBezTo>
                    <a:cubicBezTo>
                      <a:pt x="258" y="58"/>
                      <a:pt x="258" y="58"/>
                      <a:pt x="258" y="58"/>
                    </a:cubicBezTo>
                    <a:close/>
                    <a:moveTo>
                      <a:pt x="220" y="236"/>
                    </a:move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48"/>
                      <a:pt x="220" y="248"/>
                      <a:pt x="220" y="248"/>
                    </a:cubicBezTo>
                    <a:cubicBezTo>
                      <a:pt x="258" y="248"/>
                      <a:pt x="258" y="248"/>
                      <a:pt x="258" y="248"/>
                    </a:cubicBezTo>
                    <a:cubicBezTo>
                      <a:pt x="258" y="207"/>
                      <a:pt x="258" y="207"/>
                      <a:pt x="258" y="207"/>
                    </a:cubicBezTo>
                    <a:cubicBezTo>
                      <a:pt x="249" y="207"/>
                      <a:pt x="249" y="207"/>
                      <a:pt x="249" y="207"/>
                    </a:cubicBezTo>
                    <a:cubicBezTo>
                      <a:pt x="233" y="207"/>
                      <a:pt x="220" y="220"/>
                      <a:pt x="220" y="236"/>
                    </a:cubicBezTo>
                    <a:close/>
                    <a:moveTo>
                      <a:pt x="220" y="348"/>
                    </a:moveTo>
                    <a:cubicBezTo>
                      <a:pt x="258" y="348"/>
                      <a:pt x="258" y="348"/>
                      <a:pt x="258" y="348"/>
                    </a:cubicBezTo>
                    <a:cubicBezTo>
                      <a:pt x="258" y="310"/>
                      <a:pt x="258" y="310"/>
                      <a:pt x="258" y="310"/>
                    </a:cubicBezTo>
                    <a:cubicBezTo>
                      <a:pt x="220" y="310"/>
                      <a:pt x="220" y="310"/>
                      <a:pt x="220" y="310"/>
                    </a:cubicBezTo>
                    <a:lnTo>
                      <a:pt x="220" y="348"/>
                    </a:lnTo>
                    <a:close/>
                    <a:moveTo>
                      <a:pt x="220" y="400"/>
                    </a:moveTo>
                    <a:cubicBezTo>
                      <a:pt x="223" y="400"/>
                      <a:pt x="223" y="400"/>
                      <a:pt x="223" y="400"/>
                    </a:cubicBezTo>
                    <a:cubicBezTo>
                      <a:pt x="242" y="400"/>
                      <a:pt x="258" y="384"/>
                      <a:pt x="258" y="365"/>
                    </a:cubicBezTo>
                    <a:cubicBezTo>
                      <a:pt x="258" y="361"/>
                      <a:pt x="258" y="361"/>
                      <a:pt x="258" y="361"/>
                    </a:cubicBezTo>
                    <a:cubicBezTo>
                      <a:pt x="258" y="361"/>
                      <a:pt x="258" y="361"/>
                      <a:pt x="258" y="361"/>
                    </a:cubicBezTo>
                    <a:cubicBezTo>
                      <a:pt x="258" y="360"/>
                      <a:pt x="258" y="360"/>
                      <a:pt x="258" y="360"/>
                    </a:cubicBezTo>
                    <a:cubicBezTo>
                      <a:pt x="220" y="360"/>
                      <a:pt x="220" y="360"/>
                      <a:pt x="220" y="360"/>
                    </a:cubicBezTo>
                    <a:lnTo>
                      <a:pt x="220" y="400"/>
                    </a:lnTo>
                    <a:close/>
                  </a:path>
                </a:pathLst>
              </a:custGeom>
              <a:solidFill>
                <a:srgbClr val="FFC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97"/>
              <p:cNvSpPr>
                <a:spLocks/>
              </p:cNvSpPr>
              <p:nvPr/>
            </p:nvSpPr>
            <p:spPr bwMode="auto">
              <a:xfrm>
                <a:off x="1302060" y="5242956"/>
                <a:ext cx="132119" cy="557835"/>
              </a:xfrm>
              <a:custGeom>
                <a:avLst/>
                <a:gdLst>
                  <a:gd name="T0" fmla="*/ 0 w 94"/>
                  <a:gd name="T1" fmla="*/ 34 h 400"/>
                  <a:gd name="T2" fmla="*/ 0 w 94"/>
                  <a:gd name="T3" fmla="*/ 77 h 400"/>
                  <a:gd name="T4" fmla="*/ 19 w 94"/>
                  <a:gd name="T5" fmla="*/ 77 h 400"/>
                  <a:gd name="T6" fmla="*/ 44 w 94"/>
                  <a:gd name="T7" fmla="*/ 66 h 400"/>
                  <a:gd name="T8" fmla="*/ 76 w 94"/>
                  <a:gd name="T9" fmla="*/ 98 h 400"/>
                  <a:gd name="T10" fmla="*/ 44 w 94"/>
                  <a:gd name="T11" fmla="*/ 130 h 400"/>
                  <a:gd name="T12" fmla="*/ 21 w 94"/>
                  <a:gd name="T13" fmla="*/ 121 h 400"/>
                  <a:gd name="T14" fmla="*/ 0 w 94"/>
                  <a:gd name="T15" fmla="*/ 121 h 400"/>
                  <a:gd name="T16" fmla="*/ 0 w 94"/>
                  <a:gd name="T17" fmla="*/ 144 h 400"/>
                  <a:gd name="T18" fmla="*/ 19 w 94"/>
                  <a:gd name="T19" fmla="*/ 144 h 400"/>
                  <a:gd name="T20" fmla="*/ 44 w 94"/>
                  <a:gd name="T21" fmla="*/ 133 h 400"/>
                  <a:gd name="T22" fmla="*/ 76 w 94"/>
                  <a:gd name="T23" fmla="*/ 165 h 400"/>
                  <a:gd name="T24" fmla="*/ 44 w 94"/>
                  <a:gd name="T25" fmla="*/ 198 h 400"/>
                  <a:gd name="T26" fmla="*/ 20 w 94"/>
                  <a:gd name="T27" fmla="*/ 188 h 400"/>
                  <a:gd name="T28" fmla="*/ 0 w 94"/>
                  <a:gd name="T29" fmla="*/ 188 h 400"/>
                  <a:gd name="T30" fmla="*/ 0 w 94"/>
                  <a:gd name="T31" fmla="*/ 211 h 400"/>
                  <a:gd name="T32" fmla="*/ 19 w 94"/>
                  <a:gd name="T33" fmla="*/ 211 h 400"/>
                  <a:gd name="T34" fmla="*/ 44 w 94"/>
                  <a:gd name="T35" fmla="*/ 200 h 400"/>
                  <a:gd name="T36" fmla="*/ 76 w 94"/>
                  <a:gd name="T37" fmla="*/ 233 h 400"/>
                  <a:gd name="T38" fmla="*/ 44 w 94"/>
                  <a:gd name="T39" fmla="*/ 265 h 400"/>
                  <a:gd name="T40" fmla="*/ 20 w 94"/>
                  <a:gd name="T41" fmla="*/ 255 h 400"/>
                  <a:gd name="T42" fmla="*/ 0 w 94"/>
                  <a:gd name="T43" fmla="*/ 255 h 400"/>
                  <a:gd name="T44" fmla="*/ 0 w 94"/>
                  <a:gd name="T45" fmla="*/ 278 h 400"/>
                  <a:gd name="T46" fmla="*/ 20 w 94"/>
                  <a:gd name="T47" fmla="*/ 278 h 400"/>
                  <a:gd name="T48" fmla="*/ 44 w 94"/>
                  <a:gd name="T49" fmla="*/ 268 h 400"/>
                  <a:gd name="T50" fmla="*/ 76 w 94"/>
                  <a:gd name="T51" fmla="*/ 300 h 400"/>
                  <a:gd name="T52" fmla="*/ 44 w 94"/>
                  <a:gd name="T53" fmla="*/ 332 h 400"/>
                  <a:gd name="T54" fmla="*/ 20 w 94"/>
                  <a:gd name="T55" fmla="*/ 322 h 400"/>
                  <a:gd name="T56" fmla="*/ 0 w 94"/>
                  <a:gd name="T57" fmla="*/ 322 h 400"/>
                  <a:gd name="T58" fmla="*/ 0 w 94"/>
                  <a:gd name="T59" fmla="*/ 365 h 400"/>
                  <a:gd name="T60" fmla="*/ 36 w 94"/>
                  <a:gd name="T61" fmla="*/ 400 h 400"/>
                  <a:gd name="T62" fmla="*/ 94 w 94"/>
                  <a:gd name="T63" fmla="*/ 400 h 400"/>
                  <a:gd name="T64" fmla="*/ 94 w 94"/>
                  <a:gd name="T65" fmla="*/ 0 h 400"/>
                  <a:gd name="T66" fmla="*/ 36 w 94"/>
                  <a:gd name="T67" fmla="*/ 0 h 400"/>
                  <a:gd name="T68" fmla="*/ 0 w 94"/>
                  <a:gd name="T69" fmla="*/ 34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400">
                    <a:moveTo>
                      <a:pt x="0" y="34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25" y="70"/>
                      <a:pt x="34" y="66"/>
                      <a:pt x="44" y="66"/>
                    </a:cubicBezTo>
                    <a:cubicBezTo>
                      <a:pt x="62" y="66"/>
                      <a:pt x="76" y="80"/>
                      <a:pt x="76" y="98"/>
                    </a:cubicBezTo>
                    <a:cubicBezTo>
                      <a:pt x="76" y="116"/>
                      <a:pt x="62" y="130"/>
                      <a:pt x="44" y="130"/>
                    </a:cubicBezTo>
                    <a:cubicBezTo>
                      <a:pt x="35" y="130"/>
                      <a:pt x="26" y="127"/>
                      <a:pt x="21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25" y="137"/>
                      <a:pt x="34" y="133"/>
                      <a:pt x="44" y="133"/>
                    </a:cubicBezTo>
                    <a:cubicBezTo>
                      <a:pt x="62" y="133"/>
                      <a:pt x="76" y="148"/>
                      <a:pt x="76" y="165"/>
                    </a:cubicBezTo>
                    <a:cubicBezTo>
                      <a:pt x="76" y="183"/>
                      <a:pt x="62" y="198"/>
                      <a:pt x="44" y="198"/>
                    </a:cubicBezTo>
                    <a:cubicBezTo>
                      <a:pt x="34" y="198"/>
                      <a:pt x="26" y="194"/>
                      <a:pt x="20" y="188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19" y="211"/>
                      <a:pt x="19" y="211"/>
                      <a:pt x="19" y="211"/>
                    </a:cubicBezTo>
                    <a:cubicBezTo>
                      <a:pt x="25" y="205"/>
                      <a:pt x="34" y="200"/>
                      <a:pt x="44" y="200"/>
                    </a:cubicBezTo>
                    <a:cubicBezTo>
                      <a:pt x="62" y="200"/>
                      <a:pt x="76" y="215"/>
                      <a:pt x="76" y="233"/>
                    </a:cubicBezTo>
                    <a:cubicBezTo>
                      <a:pt x="76" y="251"/>
                      <a:pt x="62" y="265"/>
                      <a:pt x="44" y="265"/>
                    </a:cubicBezTo>
                    <a:cubicBezTo>
                      <a:pt x="34" y="265"/>
                      <a:pt x="26" y="261"/>
                      <a:pt x="20" y="255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78"/>
                      <a:pt x="0" y="278"/>
                      <a:pt x="0" y="278"/>
                    </a:cubicBezTo>
                    <a:cubicBezTo>
                      <a:pt x="20" y="278"/>
                      <a:pt x="20" y="278"/>
                      <a:pt x="20" y="278"/>
                    </a:cubicBezTo>
                    <a:cubicBezTo>
                      <a:pt x="26" y="272"/>
                      <a:pt x="34" y="268"/>
                      <a:pt x="44" y="268"/>
                    </a:cubicBezTo>
                    <a:cubicBezTo>
                      <a:pt x="62" y="268"/>
                      <a:pt x="76" y="282"/>
                      <a:pt x="76" y="300"/>
                    </a:cubicBezTo>
                    <a:cubicBezTo>
                      <a:pt x="76" y="318"/>
                      <a:pt x="62" y="332"/>
                      <a:pt x="44" y="332"/>
                    </a:cubicBezTo>
                    <a:cubicBezTo>
                      <a:pt x="34" y="332"/>
                      <a:pt x="26" y="328"/>
                      <a:pt x="20" y="322"/>
                    </a:cubicBezTo>
                    <a:cubicBezTo>
                      <a:pt x="0" y="322"/>
                      <a:pt x="0" y="322"/>
                      <a:pt x="0" y="322"/>
                    </a:cubicBezTo>
                    <a:cubicBezTo>
                      <a:pt x="0" y="365"/>
                      <a:pt x="0" y="365"/>
                      <a:pt x="0" y="365"/>
                    </a:cubicBezTo>
                    <a:cubicBezTo>
                      <a:pt x="0" y="384"/>
                      <a:pt x="16" y="400"/>
                      <a:pt x="36" y="400"/>
                    </a:cubicBezTo>
                    <a:cubicBezTo>
                      <a:pt x="94" y="400"/>
                      <a:pt x="94" y="400"/>
                      <a:pt x="94" y="40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5"/>
                      <a:pt x="0" y="34"/>
                    </a:cubicBezTo>
                    <a:close/>
                  </a:path>
                </a:pathLst>
              </a:custGeom>
              <a:solidFill>
                <a:srgbClr val="FFC7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98"/>
              <p:cNvSpPr>
                <a:spLocks noEditPoints="1"/>
              </p:cNvSpPr>
              <p:nvPr/>
            </p:nvSpPr>
            <p:spPr bwMode="auto">
              <a:xfrm>
                <a:off x="1256798" y="5361618"/>
                <a:ext cx="124779" cy="319288"/>
              </a:xfrm>
              <a:custGeom>
                <a:avLst/>
                <a:gdLst>
                  <a:gd name="T0" fmla="*/ 0 w 90"/>
                  <a:gd name="T1" fmla="*/ 215 h 229"/>
                  <a:gd name="T2" fmla="*/ 15 w 90"/>
                  <a:gd name="T3" fmla="*/ 229 h 229"/>
                  <a:gd name="T4" fmla="*/ 76 w 90"/>
                  <a:gd name="T5" fmla="*/ 229 h 229"/>
                  <a:gd name="T6" fmla="*/ 90 w 90"/>
                  <a:gd name="T7" fmla="*/ 215 h 229"/>
                  <a:gd name="T8" fmla="*/ 76 w 90"/>
                  <a:gd name="T9" fmla="*/ 201 h 229"/>
                  <a:gd name="T10" fmla="*/ 15 w 90"/>
                  <a:gd name="T11" fmla="*/ 201 h 229"/>
                  <a:gd name="T12" fmla="*/ 0 w 90"/>
                  <a:gd name="T13" fmla="*/ 215 h 229"/>
                  <a:gd name="T14" fmla="*/ 0 w 90"/>
                  <a:gd name="T15" fmla="*/ 148 h 229"/>
                  <a:gd name="T16" fmla="*/ 15 w 90"/>
                  <a:gd name="T17" fmla="*/ 162 h 229"/>
                  <a:gd name="T18" fmla="*/ 76 w 90"/>
                  <a:gd name="T19" fmla="*/ 162 h 229"/>
                  <a:gd name="T20" fmla="*/ 90 w 90"/>
                  <a:gd name="T21" fmla="*/ 148 h 229"/>
                  <a:gd name="T22" fmla="*/ 76 w 90"/>
                  <a:gd name="T23" fmla="*/ 134 h 229"/>
                  <a:gd name="T24" fmla="*/ 15 w 90"/>
                  <a:gd name="T25" fmla="*/ 134 h 229"/>
                  <a:gd name="T26" fmla="*/ 0 w 90"/>
                  <a:gd name="T27" fmla="*/ 148 h 229"/>
                  <a:gd name="T28" fmla="*/ 0 w 90"/>
                  <a:gd name="T29" fmla="*/ 81 h 229"/>
                  <a:gd name="T30" fmla="*/ 15 w 90"/>
                  <a:gd name="T31" fmla="*/ 95 h 229"/>
                  <a:gd name="T32" fmla="*/ 76 w 90"/>
                  <a:gd name="T33" fmla="*/ 95 h 229"/>
                  <a:gd name="T34" fmla="*/ 90 w 90"/>
                  <a:gd name="T35" fmla="*/ 81 h 229"/>
                  <a:gd name="T36" fmla="*/ 76 w 90"/>
                  <a:gd name="T37" fmla="*/ 67 h 229"/>
                  <a:gd name="T38" fmla="*/ 15 w 90"/>
                  <a:gd name="T39" fmla="*/ 67 h 229"/>
                  <a:gd name="T40" fmla="*/ 0 w 90"/>
                  <a:gd name="T41" fmla="*/ 81 h 229"/>
                  <a:gd name="T42" fmla="*/ 0 w 90"/>
                  <a:gd name="T43" fmla="*/ 14 h 229"/>
                  <a:gd name="T44" fmla="*/ 15 w 90"/>
                  <a:gd name="T45" fmla="*/ 28 h 229"/>
                  <a:gd name="T46" fmla="*/ 76 w 90"/>
                  <a:gd name="T47" fmla="*/ 28 h 229"/>
                  <a:gd name="T48" fmla="*/ 90 w 90"/>
                  <a:gd name="T49" fmla="*/ 14 h 229"/>
                  <a:gd name="T50" fmla="*/ 76 w 90"/>
                  <a:gd name="T51" fmla="*/ 0 h 229"/>
                  <a:gd name="T52" fmla="*/ 15 w 90"/>
                  <a:gd name="T53" fmla="*/ 0 h 229"/>
                  <a:gd name="T54" fmla="*/ 0 w 90"/>
                  <a:gd name="T55" fmla="*/ 14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90" h="229">
                    <a:moveTo>
                      <a:pt x="0" y="215"/>
                    </a:moveTo>
                    <a:cubicBezTo>
                      <a:pt x="0" y="223"/>
                      <a:pt x="7" y="229"/>
                      <a:pt x="15" y="229"/>
                    </a:cubicBezTo>
                    <a:cubicBezTo>
                      <a:pt x="76" y="229"/>
                      <a:pt x="76" y="229"/>
                      <a:pt x="76" y="229"/>
                    </a:cubicBezTo>
                    <a:cubicBezTo>
                      <a:pt x="84" y="229"/>
                      <a:pt x="90" y="223"/>
                      <a:pt x="90" y="215"/>
                    </a:cubicBezTo>
                    <a:cubicBezTo>
                      <a:pt x="90" y="207"/>
                      <a:pt x="84" y="201"/>
                      <a:pt x="76" y="201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7" y="201"/>
                      <a:pt x="0" y="207"/>
                      <a:pt x="0" y="215"/>
                    </a:cubicBezTo>
                    <a:close/>
                    <a:moveTo>
                      <a:pt x="0" y="148"/>
                    </a:moveTo>
                    <a:cubicBezTo>
                      <a:pt x="0" y="156"/>
                      <a:pt x="7" y="162"/>
                      <a:pt x="15" y="162"/>
                    </a:cubicBezTo>
                    <a:cubicBezTo>
                      <a:pt x="76" y="162"/>
                      <a:pt x="76" y="162"/>
                      <a:pt x="76" y="162"/>
                    </a:cubicBezTo>
                    <a:cubicBezTo>
                      <a:pt x="84" y="162"/>
                      <a:pt x="90" y="156"/>
                      <a:pt x="90" y="148"/>
                    </a:cubicBezTo>
                    <a:cubicBezTo>
                      <a:pt x="90" y="140"/>
                      <a:pt x="84" y="134"/>
                      <a:pt x="76" y="134"/>
                    </a:cubicBezTo>
                    <a:cubicBezTo>
                      <a:pt x="15" y="134"/>
                      <a:pt x="15" y="134"/>
                      <a:pt x="15" y="134"/>
                    </a:cubicBezTo>
                    <a:cubicBezTo>
                      <a:pt x="7" y="134"/>
                      <a:pt x="0" y="140"/>
                      <a:pt x="0" y="148"/>
                    </a:cubicBezTo>
                    <a:close/>
                    <a:moveTo>
                      <a:pt x="0" y="81"/>
                    </a:moveTo>
                    <a:cubicBezTo>
                      <a:pt x="0" y="89"/>
                      <a:pt x="7" y="95"/>
                      <a:pt x="15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4" y="95"/>
                      <a:pt x="90" y="89"/>
                      <a:pt x="90" y="81"/>
                    </a:cubicBezTo>
                    <a:cubicBezTo>
                      <a:pt x="90" y="73"/>
                      <a:pt x="84" y="67"/>
                      <a:pt x="76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7" y="67"/>
                      <a:pt x="0" y="73"/>
                      <a:pt x="0" y="81"/>
                    </a:cubicBezTo>
                    <a:close/>
                    <a:moveTo>
                      <a:pt x="0" y="14"/>
                    </a:moveTo>
                    <a:cubicBezTo>
                      <a:pt x="0" y="22"/>
                      <a:pt x="7" y="28"/>
                      <a:pt x="15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84" y="28"/>
                      <a:pt x="90" y="22"/>
                      <a:pt x="90" y="14"/>
                    </a:cubicBezTo>
                    <a:cubicBezTo>
                      <a:pt x="90" y="6"/>
                      <a:pt x="84" y="0"/>
                      <a:pt x="7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99"/>
              <p:cNvSpPr>
                <a:spLocks/>
              </p:cNvSpPr>
              <p:nvPr/>
            </p:nvSpPr>
            <p:spPr bwMode="auto">
              <a:xfrm>
                <a:off x="1516142" y="5367734"/>
                <a:ext cx="237325" cy="23244"/>
              </a:xfrm>
              <a:custGeom>
                <a:avLst/>
                <a:gdLst>
                  <a:gd name="T0" fmla="*/ 8 w 170"/>
                  <a:gd name="T1" fmla="*/ 16 h 16"/>
                  <a:gd name="T2" fmla="*/ 0 w 170"/>
                  <a:gd name="T3" fmla="*/ 8 h 16"/>
                  <a:gd name="T4" fmla="*/ 0 w 170"/>
                  <a:gd name="T5" fmla="*/ 8 h 16"/>
                  <a:gd name="T6" fmla="*/ 8 w 170"/>
                  <a:gd name="T7" fmla="*/ 0 h 16"/>
                  <a:gd name="T8" fmla="*/ 8 w 170"/>
                  <a:gd name="T9" fmla="*/ 0 h 16"/>
                  <a:gd name="T10" fmla="*/ 162 w 170"/>
                  <a:gd name="T11" fmla="*/ 0 h 16"/>
                  <a:gd name="T12" fmla="*/ 170 w 170"/>
                  <a:gd name="T13" fmla="*/ 8 h 16"/>
                  <a:gd name="T14" fmla="*/ 170 w 170"/>
                  <a:gd name="T15" fmla="*/ 8 h 16"/>
                  <a:gd name="T16" fmla="*/ 162 w 170"/>
                  <a:gd name="T17" fmla="*/ 16 h 16"/>
                  <a:gd name="T18" fmla="*/ 162 w 170"/>
                  <a:gd name="T19" fmla="*/ 16 h 16"/>
                  <a:gd name="T20" fmla="*/ 8 w 170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6" y="0"/>
                      <a:pt x="170" y="3"/>
                      <a:pt x="170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0" y="12"/>
                      <a:pt x="166" y="16"/>
                      <a:pt x="162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100"/>
              <p:cNvSpPr>
                <a:spLocks/>
              </p:cNvSpPr>
              <p:nvPr/>
            </p:nvSpPr>
            <p:spPr bwMode="auto">
              <a:xfrm>
                <a:off x="1516142" y="5444804"/>
                <a:ext cx="237325" cy="22020"/>
              </a:xfrm>
              <a:custGeom>
                <a:avLst/>
                <a:gdLst>
                  <a:gd name="T0" fmla="*/ 8 w 170"/>
                  <a:gd name="T1" fmla="*/ 16 h 16"/>
                  <a:gd name="T2" fmla="*/ 0 w 170"/>
                  <a:gd name="T3" fmla="*/ 8 h 16"/>
                  <a:gd name="T4" fmla="*/ 0 w 170"/>
                  <a:gd name="T5" fmla="*/ 8 h 16"/>
                  <a:gd name="T6" fmla="*/ 8 w 170"/>
                  <a:gd name="T7" fmla="*/ 0 h 16"/>
                  <a:gd name="T8" fmla="*/ 8 w 170"/>
                  <a:gd name="T9" fmla="*/ 0 h 16"/>
                  <a:gd name="T10" fmla="*/ 162 w 170"/>
                  <a:gd name="T11" fmla="*/ 0 h 16"/>
                  <a:gd name="T12" fmla="*/ 170 w 170"/>
                  <a:gd name="T13" fmla="*/ 8 h 16"/>
                  <a:gd name="T14" fmla="*/ 170 w 170"/>
                  <a:gd name="T15" fmla="*/ 8 h 16"/>
                  <a:gd name="T16" fmla="*/ 162 w 170"/>
                  <a:gd name="T17" fmla="*/ 16 h 16"/>
                  <a:gd name="T18" fmla="*/ 162 w 170"/>
                  <a:gd name="T19" fmla="*/ 16 h 16"/>
                  <a:gd name="T20" fmla="*/ 8 w 170"/>
                  <a:gd name="T2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0" h="16">
                    <a:moveTo>
                      <a:pt x="8" y="16"/>
                    </a:moveTo>
                    <a:cubicBezTo>
                      <a:pt x="4" y="16"/>
                      <a:pt x="0" y="12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62" y="0"/>
                      <a:pt x="162" y="0"/>
                      <a:pt x="162" y="0"/>
                    </a:cubicBezTo>
                    <a:cubicBezTo>
                      <a:pt x="166" y="0"/>
                      <a:pt x="170" y="3"/>
                      <a:pt x="170" y="8"/>
                    </a:cubicBezTo>
                    <a:cubicBezTo>
                      <a:pt x="170" y="8"/>
                      <a:pt x="170" y="8"/>
                      <a:pt x="170" y="8"/>
                    </a:cubicBezTo>
                    <a:cubicBezTo>
                      <a:pt x="170" y="12"/>
                      <a:pt x="166" y="16"/>
                      <a:pt x="162" y="16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184" y="2651419"/>
              <a:ext cx="1795371" cy="220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Snip Same Side Corner Rectangle 12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Reference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417471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10425128" y="1515128"/>
            <a:ext cx="1766872" cy="1764161"/>
            <a:chOff x="7376802" y="1307047"/>
            <a:chExt cx="1766872" cy="1764161"/>
          </a:xfrm>
        </p:grpSpPr>
        <p:grpSp>
          <p:nvGrpSpPr>
            <p:cNvPr id="21" name="Group 20"/>
            <p:cNvGrpSpPr/>
            <p:nvPr/>
          </p:nvGrpSpPr>
          <p:grpSpPr>
            <a:xfrm>
              <a:off x="7633294" y="1307047"/>
              <a:ext cx="1097543" cy="1463196"/>
              <a:chOff x="431801" y="4117975"/>
              <a:chExt cx="561975" cy="725488"/>
            </a:xfrm>
          </p:grpSpPr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519113" y="4316413"/>
                <a:ext cx="130175" cy="303213"/>
              </a:xfrm>
              <a:custGeom>
                <a:avLst/>
                <a:gdLst>
                  <a:gd name="T0" fmla="*/ 96 w 191"/>
                  <a:gd name="T1" fmla="*/ 445 h 445"/>
                  <a:gd name="T2" fmla="*/ 163 w 191"/>
                  <a:gd name="T3" fmla="*/ 418 h 445"/>
                  <a:gd name="T4" fmla="*/ 191 w 191"/>
                  <a:gd name="T5" fmla="*/ 350 h 445"/>
                  <a:gd name="T6" fmla="*/ 163 w 191"/>
                  <a:gd name="T7" fmla="*/ 283 h 445"/>
                  <a:gd name="T8" fmla="*/ 96 w 191"/>
                  <a:gd name="T9" fmla="*/ 255 h 445"/>
                  <a:gd name="T10" fmla="*/ 28 w 191"/>
                  <a:gd name="T11" fmla="*/ 283 h 445"/>
                  <a:gd name="T12" fmla="*/ 0 w 191"/>
                  <a:gd name="T13" fmla="*/ 350 h 445"/>
                  <a:gd name="T14" fmla="*/ 28 w 191"/>
                  <a:gd name="T15" fmla="*/ 418 h 445"/>
                  <a:gd name="T16" fmla="*/ 96 w 191"/>
                  <a:gd name="T17" fmla="*/ 445 h 445"/>
                  <a:gd name="T18" fmla="*/ 34 w 191"/>
                  <a:gd name="T19" fmla="*/ 343 h 445"/>
                  <a:gd name="T20" fmla="*/ 37 w 191"/>
                  <a:gd name="T21" fmla="*/ 326 h 445"/>
                  <a:gd name="T22" fmla="*/ 54 w 191"/>
                  <a:gd name="T23" fmla="*/ 328 h 445"/>
                  <a:gd name="T24" fmla="*/ 83 w 191"/>
                  <a:gd name="T25" fmla="*/ 368 h 445"/>
                  <a:gd name="T26" fmla="*/ 103 w 191"/>
                  <a:gd name="T27" fmla="*/ 340 h 445"/>
                  <a:gd name="T28" fmla="*/ 139 w 191"/>
                  <a:gd name="T29" fmla="*/ 302 h 445"/>
                  <a:gd name="T30" fmla="*/ 156 w 191"/>
                  <a:gd name="T31" fmla="*/ 303 h 445"/>
                  <a:gd name="T32" fmla="*/ 156 w 191"/>
                  <a:gd name="T33" fmla="*/ 320 h 445"/>
                  <a:gd name="T34" fmla="*/ 123 w 191"/>
                  <a:gd name="T35" fmla="*/ 355 h 445"/>
                  <a:gd name="T36" fmla="*/ 95 w 191"/>
                  <a:gd name="T37" fmla="*/ 396 h 445"/>
                  <a:gd name="T38" fmla="*/ 91 w 191"/>
                  <a:gd name="T39" fmla="*/ 400 h 445"/>
                  <a:gd name="T40" fmla="*/ 74 w 191"/>
                  <a:gd name="T41" fmla="*/ 397 h 445"/>
                  <a:gd name="T42" fmla="*/ 34 w 191"/>
                  <a:gd name="T43" fmla="*/ 343 h 445"/>
                  <a:gd name="T44" fmla="*/ 96 w 191"/>
                  <a:gd name="T45" fmla="*/ 190 h 445"/>
                  <a:gd name="T46" fmla="*/ 163 w 191"/>
                  <a:gd name="T47" fmla="*/ 162 h 445"/>
                  <a:gd name="T48" fmla="*/ 191 w 191"/>
                  <a:gd name="T49" fmla="*/ 95 h 445"/>
                  <a:gd name="T50" fmla="*/ 163 w 191"/>
                  <a:gd name="T51" fmla="*/ 27 h 445"/>
                  <a:gd name="T52" fmla="*/ 96 w 191"/>
                  <a:gd name="T53" fmla="*/ 0 h 445"/>
                  <a:gd name="T54" fmla="*/ 28 w 191"/>
                  <a:gd name="T55" fmla="*/ 27 h 445"/>
                  <a:gd name="T56" fmla="*/ 0 w 191"/>
                  <a:gd name="T57" fmla="*/ 95 h 445"/>
                  <a:gd name="T58" fmla="*/ 28 w 191"/>
                  <a:gd name="T59" fmla="*/ 162 h 445"/>
                  <a:gd name="T60" fmla="*/ 96 w 191"/>
                  <a:gd name="T61" fmla="*/ 190 h 445"/>
                  <a:gd name="T62" fmla="*/ 34 w 191"/>
                  <a:gd name="T63" fmla="*/ 88 h 445"/>
                  <a:gd name="T64" fmla="*/ 37 w 191"/>
                  <a:gd name="T65" fmla="*/ 70 h 445"/>
                  <a:gd name="T66" fmla="*/ 54 w 191"/>
                  <a:gd name="T67" fmla="*/ 73 h 445"/>
                  <a:gd name="T68" fmla="*/ 83 w 191"/>
                  <a:gd name="T69" fmla="*/ 112 h 445"/>
                  <a:gd name="T70" fmla="*/ 103 w 191"/>
                  <a:gd name="T71" fmla="*/ 84 h 445"/>
                  <a:gd name="T72" fmla="*/ 139 w 191"/>
                  <a:gd name="T73" fmla="*/ 46 h 445"/>
                  <a:gd name="T74" fmla="*/ 156 w 191"/>
                  <a:gd name="T75" fmla="*/ 47 h 445"/>
                  <a:gd name="T76" fmla="*/ 156 w 191"/>
                  <a:gd name="T77" fmla="*/ 64 h 445"/>
                  <a:gd name="T78" fmla="*/ 123 w 191"/>
                  <a:gd name="T79" fmla="*/ 100 h 445"/>
                  <a:gd name="T80" fmla="*/ 95 w 191"/>
                  <a:gd name="T81" fmla="*/ 140 h 445"/>
                  <a:gd name="T82" fmla="*/ 91 w 191"/>
                  <a:gd name="T83" fmla="*/ 144 h 445"/>
                  <a:gd name="T84" fmla="*/ 74 w 191"/>
                  <a:gd name="T85" fmla="*/ 141 h 445"/>
                  <a:gd name="T86" fmla="*/ 34 w 191"/>
                  <a:gd name="T87" fmla="*/ 88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1" h="445">
                    <a:moveTo>
                      <a:pt x="96" y="445"/>
                    </a:moveTo>
                    <a:cubicBezTo>
                      <a:pt x="122" y="445"/>
                      <a:pt x="146" y="435"/>
                      <a:pt x="163" y="418"/>
                    </a:cubicBezTo>
                    <a:cubicBezTo>
                      <a:pt x="180" y="400"/>
                      <a:pt x="191" y="377"/>
                      <a:pt x="191" y="350"/>
                    </a:cubicBezTo>
                    <a:cubicBezTo>
                      <a:pt x="191" y="324"/>
                      <a:pt x="180" y="300"/>
                      <a:pt x="163" y="283"/>
                    </a:cubicBezTo>
                    <a:cubicBezTo>
                      <a:pt x="146" y="266"/>
                      <a:pt x="122" y="255"/>
                      <a:pt x="96" y="255"/>
                    </a:cubicBezTo>
                    <a:cubicBezTo>
                      <a:pt x="69" y="255"/>
                      <a:pt x="46" y="266"/>
                      <a:pt x="28" y="283"/>
                    </a:cubicBezTo>
                    <a:cubicBezTo>
                      <a:pt x="11" y="300"/>
                      <a:pt x="0" y="324"/>
                      <a:pt x="0" y="350"/>
                    </a:cubicBezTo>
                    <a:cubicBezTo>
                      <a:pt x="0" y="377"/>
                      <a:pt x="11" y="400"/>
                      <a:pt x="28" y="418"/>
                    </a:cubicBezTo>
                    <a:cubicBezTo>
                      <a:pt x="46" y="435"/>
                      <a:pt x="69" y="445"/>
                      <a:pt x="96" y="445"/>
                    </a:cubicBezTo>
                    <a:close/>
                    <a:moveTo>
                      <a:pt x="34" y="343"/>
                    </a:moveTo>
                    <a:cubicBezTo>
                      <a:pt x="30" y="338"/>
                      <a:pt x="31" y="330"/>
                      <a:pt x="37" y="326"/>
                    </a:cubicBezTo>
                    <a:cubicBezTo>
                      <a:pt x="42" y="322"/>
                      <a:pt x="50" y="323"/>
                      <a:pt x="54" y="32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9" y="358"/>
                      <a:pt x="96" y="349"/>
                      <a:pt x="103" y="340"/>
                    </a:cubicBezTo>
                    <a:cubicBezTo>
                      <a:pt x="114" y="326"/>
                      <a:pt x="126" y="314"/>
                      <a:pt x="139" y="302"/>
                    </a:cubicBezTo>
                    <a:cubicBezTo>
                      <a:pt x="144" y="297"/>
                      <a:pt x="152" y="298"/>
                      <a:pt x="156" y="303"/>
                    </a:cubicBezTo>
                    <a:cubicBezTo>
                      <a:pt x="161" y="308"/>
                      <a:pt x="161" y="315"/>
                      <a:pt x="156" y="320"/>
                    </a:cubicBezTo>
                    <a:cubicBezTo>
                      <a:pt x="144" y="331"/>
                      <a:pt x="133" y="343"/>
                      <a:pt x="123" y="355"/>
                    </a:cubicBezTo>
                    <a:cubicBezTo>
                      <a:pt x="113" y="368"/>
                      <a:pt x="103" y="381"/>
                      <a:pt x="95" y="396"/>
                    </a:cubicBezTo>
                    <a:cubicBezTo>
                      <a:pt x="94" y="397"/>
                      <a:pt x="93" y="398"/>
                      <a:pt x="91" y="400"/>
                    </a:cubicBezTo>
                    <a:cubicBezTo>
                      <a:pt x="86" y="404"/>
                      <a:pt x="78" y="403"/>
                      <a:pt x="74" y="397"/>
                    </a:cubicBezTo>
                    <a:cubicBezTo>
                      <a:pt x="34" y="343"/>
                      <a:pt x="34" y="343"/>
                      <a:pt x="34" y="343"/>
                    </a:cubicBezTo>
                    <a:close/>
                    <a:moveTo>
                      <a:pt x="96" y="190"/>
                    </a:moveTo>
                    <a:cubicBezTo>
                      <a:pt x="122" y="190"/>
                      <a:pt x="146" y="179"/>
                      <a:pt x="163" y="162"/>
                    </a:cubicBezTo>
                    <a:cubicBezTo>
                      <a:pt x="180" y="145"/>
                      <a:pt x="191" y="121"/>
                      <a:pt x="191" y="95"/>
                    </a:cubicBezTo>
                    <a:cubicBezTo>
                      <a:pt x="191" y="68"/>
                      <a:pt x="180" y="45"/>
                      <a:pt x="163" y="27"/>
                    </a:cubicBezTo>
                    <a:cubicBezTo>
                      <a:pt x="146" y="10"/>
                      <a:pt x="122" y="0"/>
                      <a:pt x="96" y="0"/>
                    </a:cubicBezTo>
                    <a:cubicBezTo>
                      <a:pt x="69" y="0"/>
                      <a:pt x="46" y="10"/>
                      <a:pt x="28" y="27"/>
                    </a:cubicBezTo>
                    <a:cubicBezTo>
                      <a:pt x="11" y="45"/>
                      <a:pt x="0" y="68"/>
                      <a:pt x="0" y="95"/>
                    </a:cubicBezTo>
                    <a:cubicBezTo>
                      <a:pt x="0" y="121"/>
                      <a:pt x="11" y="145"/>
                      <a:pt x="28" y="162"/>
                    </a:cubicBezTo>
                    <a:cubicBezTo>
                      <a:pt x="46" y="179"/>
                      <a:pt x="69" y="190"/>
                      <a:pt x="96" y="190"/>
                    </a:cubicBezTo>
                    <a:close/>
                    <a:moveTo>
                      <a:pt x="34" y="88"/>
                    </a:moveTo>
                    <a:cubicBezTo>
                      <a:pt x="30" y="82"/>
                      <a:pt x="31" y="74"/>
                      <a:pt x="37" y="70"/>
                    </a:cubicBezTo>
                    <a:cubicBezTo>
                      <a:pt x="42" y="66"/>
                      <a:pt x="50" y="67"/>
                      <a:pt x="54" y="73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9" y="102"/>
                      <a:pt x="96" y="93"/>
                      <a:pt x="103" y="84"/>
                    </a:cubicBezTo>
                    <a:cubicBezTo>
                      <a:pt x="114" y="71"/>
                      <a:pt x="126" y="58"/>
                      <a:pt x="139" y="46"/>
                    </a:cubicBezTo>
                    <a:cubicBezTo>
                      <a:pt x="144" y="42"/>
                      <a:pt x="152" y="42"/>
                      <a:pt x="156" y="47"/>
                    </a:cubicBezTo>
                    <a:cubicBezTo>
                      <a:pt x="161" y="52"/>
                      <a:pt x="161" y="60"/>
                      <a:pt x="156" y="64"/>
                    </a:cubicBezTo>
                    <a:cubicBezTo>
                      <a:pt x="144" y="75"/>
                      <a:pt x="133" y="87"/>
                      <a:pt x="123" y="100"/>
                    </a:cubicBezTo>
                    <a:cubicBezTo>
                      <a:pt x="113" y="112"/>
                      <a:pt x="103" y="126"/>
                      <a:pt x="95" y="140"/>
                    </a:cubicBezTo>
                    <a:cubicBezTo>
                      <a:pt x="94" y="141"/>
                      <a:pt x="93" y="143"/>
                      <a:pt x="91" y="144"/>
                    </a:cubicBezTo>
                    <a:cubicBezTo>
                      <a:pt x="86" y="148"/>
                      <a:pt x="78" y="147"/>
                      <a:pt x="74" y="141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Freeform 8"/>
              <p:cNvSpPr>
                <a:spLocks noEditPoints="1"/>
              </p:cNvSpPr>
              <p:nvPr/>
            </p:nvSpPr>
            <p:spPr bwMode="auto">
              <a:xfrm>
                <a:off x="431801" y="4117975"/>
                <a:ext cx="561975" cy="725488"/>
              </a:xfrm>
              <a:custGeom>
                <a:avLst/>
                <a:gdLst>
                  <a:gd name="T0" fmla="*/ 779 w 824"/>
                  <a:gd name="T1" fmla="*/ 255 h 1067"/>
                  <a:gd name="T2" fmla="*/ 728 w 824"/>
                  <a:gd name="T3" fmla="*/ 204 h 1067"/>
                  <a:gd name="T4" fmla="*/ 633 w 824"/>
                  <a:gd name="T5" fmla="*/ 204 h 1067"/>
                  <a:gd name="T6" fmla="*/ 633 w 824"/>
                  <a:gd name="T7" fmla="*/ 160 h 1067"/>
                  <a:gd name="T8" fmla="*/ 728 w 824"/>
                  <a:gd name="T9" fmla="*/ 160 h 1067"/>
                  <a:gd name="T10" fmla="*/ 824 w 824"/>
                  <a:gd name="T11" fmla="*/ 255 h 1067"/>
                  <a:gd name="T12" fmla="*/ 824 w 824"/>
                  <a:gd name="T13" fmla="*/ 972 h 1067"/>
                  <a:gd name="T14" fmla="*/ 728 w 824"/>
                  <a:gd name="T15" fmla="*/ 1067 h 1067"/>
                  <a:gd name="T16" fmla="*/ 96 w 824"/>
                  <a:gd name="T17" fmla="*/ 1067 h 1067"/>
                  <a:gd name="T18" fmla="*/ 0 w 824"/>
                  <a:gd name="T19" fmla="*/ 972 h 1067"/>
                  <a:gd name="T20" fmla="*/ 0 w 824"/>
                  <a:gd name="T21" fmla="*/ 255 h 1067"/>
                  <a:gd name="T22" fmla="*/ 96 w 824"/>
                  <a:gd name="T23" fmla="*/ 160 h 1067"/>
                  <a:gd name="T24" fmla="*/ 191 w 824"/>
                  <a:gd name="T25" fmla="*/ 160 h 1067"/>
                  <a:gd name="T26" fmla="*/ 191 w 824"/>
                  <a:gd name="T27" fmla="*/ 204 h 1067"/>
                  <a:gd name="T28" fmla="*/ 96 w 824"/>
                  <a:gd name="T29" fmla="*/ 204 h 1067"/>
                  <a:gd name="T30" fmla="*/ 45 w 824"/>
                  <a:gd name="T31" fmla="*/ 255 h 1067"/>
                  <a:gd name="T32" fmla="*/ 45 w 824"/>
                  <a:gd name="T33" fmla="*/ 972 h 1067"/>
                  <a:gd name="T34" fmla="*/ 96 w 824"/>
                  <a:gd name="T35" fmla="*/ 1023 h 1067"/>
                  <a:gd name="T36" fmla="*/ 728 w 824"/>
                  <a:gd name="T37" fmla="*/ 1023 h 1067"/>
                  <a:gd name="T38" fmla="*/ 779 w 824"/>
                  <a:gd name="T39" fmla="*/ 972 h 1067"/>
                  <a:gd name="T40" fmla="*/ 779 w 824"/>
                  <a:gd name="T41" fmla="*/ 255 h 1067"/>
                  <a:gd name="T42" fmla="*/ 412 w 824"/>
                  <a:gd name="T43" fmla="*/ 65 h 1067"/>
                  <a:gd name="T44" fmla="*/ 450 w 824"/>
                  <a:gd name="T45" fmla="*/ 103 h 1067"/>
                  <a:gd name="T46" fmla="*/ 412 w 824"/>
                  <a:gd name="T47" fmla="*/ 141 h 1067"/>
                  <a:gd name="T48" fmla="*/ 374 w 824"/>
                  <a:gd name="T49" fmla="*/ 103 h 1067"/>
                  <a:gd name="T50" fmla="*/ 412 w 824"/>
                  <a:gd name="T51" fmla="*/ 65 h 1067"/>
                  <a:gd name="T52" fmla="*/ 470 w 824"/>
                  <a:gd name="T53" fmla="*/ 45 h 1067"/>
                  <a:gd name="T54" fmla="*/ 491 w 824"/>
                  <a:gd name="T55" fmla="*/ 81 h 1067"/>
                  <a:gd name="T56" fmla="*/ 564 w 824"/>
                  <a:gd name="T57" fmla="*/ 81 h 1067"/>
                  <a:gd name="T58" fmla="*/ 586 w 824"/>
                  <a:gd name="T59" fmla="*/ 103 h 1067"/>
                  <a:gd name="T60" fmla="*/ 586 w 824"/>
                  <a:gd name="T61" fmla="*/ 204 h 1067"/>
                  <a:gd name="T62" fmla="*/ 564 w 824"/>
                  <a:gd name="T63" fmla="*/ 226 h 1067"/>
                  <a:gd name="T64" fmla="*/ 260 w 824"/>
                  <a:gd name="T65" fmla="*/ 226 h 1067"/>
                  <a:gd name="T66" fmla="*/ 238 w 824"/>
                  <a:gd name="T67" fmla="*/ 204 h 1067"/>
                  <a:gd name="T68" fmla="*/ 238 w 824"/>
                  <a:gd name="T69" fmla="*/ 103 h 1067"/>
                  <a:gd name="T70" fmla="*/ 260 w 824"/>
                  <a:gd name="T71" fmla="*/ 81 h 1067"/>
                  <a:gd name="T72" fmla="*/ 333 w 824"/>
                  <a:gd name="T73" fmla="*/ 81 h 1067"/>
                  <a:gd name="T74" fmla="*/ 470 w 824"/>
                  <a:gd name="T75" fmla="*/ 45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24" h="1067">
                    <a:moveTo>
                      <a:pt x="779" y="255"/>
                    </a:moveTo>
                    <a:cubicBezTo>
                      <a:pt x="779" y="227"/>
                      <a:pt x="756" y="204"/>
                      <a:pt x="728" y="204"/>
                    </a:cubicBezTo>
                    <a:cubicBezTo>
                      <a:pt x="633" y="204"/>
                      <a:pt x="633" y="204"/>
                      <a:pt x="633" y="204"/>
                    </a:cubicBezTo>
                    <a:cubicBezTo>
                      <a:pt x="633" y="160"/>
                      <a:pt x="633" y="160"/>
                      <a:pt x="633" y="160"/>
                    </a:cubicBezTo>
                    <a:cubicBezTo>
                      <a:pt x="728" y="160"/>
                      <a:pt x="728" y="160"/>
                      <a:pt x="728" y="160"/>
                    </a:cubicBezTo>
                    <a:cubicBezTo>
                      <a:pt x="781" y="160"/>
                      <a:pt x="824" y="203"/>
                      <a:pt x="824" y="255"/>
                    </a:cubicBezTo>
                    <a:cubicBezTo>
                      <a:pt x="824" y="494"/>
                      <a:pt x="824" y="733"/>
                      <a:pt x="824" y="972"/>
                    </a:cubicBezTo>
                    <a:cubicBezTo>
                      <a:pt x="824" y="1024"/>
                      <a:pt x="781" y="1067"/>
                      <a:pt x="728" y="1067"/>
                    </a:cubicBezTo>
                    <a:cubicBezTo>
                      <a:pt x="96" y="1067"/>
                      <a:pt x="96" y="1067"/>
                      <a:pt x="96" y="1067"/>
                    </a:cubicBezTo>
                    <a:cubicBezTo>
                      <a:pt x="43" y="1067"/>
                      <a:pt x="0" y="1024"/>
                      <a:pt x="0" y="972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03"/>
                      <a:pt x="43" y="160"/>
                      <a:pt x="96" y="160"/>
                    </a:cubicBezTo>
                    <a:cubicBezTo>
                      <a:pt x="191" y="160"/>
                      <a:pt x="191" y="160"/>
                      <a:pt x="191" y="160"/>
                    </a:cubicBezTo>
                    <a:cubicBezTo>
                      <a:pt x="191" y="204"/>
                      <a:pt x="191" y="204"/>
                      <a:pt x="191" y="204"/>
                    </a:cubicBezTo>
                    <a:cubicBezTo>
                      <a:pt x="96" y="204"/>
                      <a:pt x="96" y="204"/>
                      <a:pt x="96" y="204"/>
                    </a:cubicBezTo>
                    <a:cubicBezTo>
                      <a:pt x="68" y="204"/>
                      <a:pt x="45" y="227"/>
                      <a:pt x="45" y="255"/>
                    </a:cubicBezTo>
                    <a:cubicBezTo>
                      <a:pt x="45" y="972"/>
                      <a:pt x="45" y="972"/>
                      <a:pt x="45" y="972"/>
                    </a:cubicBezTo>
                    <a:cubicBezTo>
                      <a:pt x="45" y="1000"/>
                      <a:pt x="68" y="1023"/>
                      <a:pt x="96" y="1023"/>
                    </a:cubicBezTo>
                    <a:cubicBezTo>
                      <a:pt x="728" y="1023"/>
                      <a:pt x="728" y="1023"/>
                      <a:pt x="728" y="1023"/>
                    </a:cubicBezTo>
                    <a:cubicBezTo>
                      <a:pt x="756" y="1023"/>
                      <a:pt x="779" y="1000"/>
                      <a:pt x="779" y="972"/>
                    </a:cubicBezTo>
                    <a:cubicBezTo>
                      <a:pt x="779" y="733"/>
                      <a:pt x="779" y="494"/>
                      <a:pt x="779" y="255"/>
                    </a:cubicBezTo>
                    <a:close/>
                    <a:moveTo>
                      <a:pt x="412" y="65"/>
                    </a:moveTo>
                    <a:cubicBezTo>
                      <a:pt x="433" y="65"/>
                      <a:pt x="450" y="82"/>
                      <a:pt x="450" y="103"/>
                    </a:cubicBezTo>
                    <a:cubicBezTo>
                      <a:pt x="450" y="124"/>
                      <a:pt x="433" y="141"/>
                      <a:pt x="412" y="141"/>
                    </a:cubicBezTo>
                    <a:cubicBezTo>
                      <a:pt x="391" y="141"/>
                      <a:pt x="374" y="124"/>
                      <a:pt x="374" y="103"/>
                    </a:cubicBezTo>
                    <a:cubicBezTo>
                      <a:pt x="374" y="82"/>
                      <a:pt x="391" y="65"/>
                      <a:pt x="412" y="65"/>
                    </a:cubicBezTo>
                    <a:close/>
                    <a:moveTo>
                      <a:pt x="470" y="45"/>
                    </a:moveTo>
                    <a:cubicBezTo>
                      <a:pt x="480" y="55"/>
                      <a:pt x="487" y="67"/>
                      <a:pt x="491" y="81"/>
                    </a:cubicBezTo>
                    <a:cubicBezTo>
                      <a:pt x="564" y="81"/>
                      <a:pt x="564" y="81"/>
                      <a:pt x="564" y="81"/>
                    </a:cubicBezTo>
                    <a:cubicBezTo>
                      <a:pt x="576" y="81"/>
                      <a:pt x="586" y="91"/>
                      <a:pt x="586" y="103"/>
                    </a:cubicBezTo>
                    <a:cubicBezTo>
                      <a:pt x="586" y="204"/>
                      <a:pt x="586" y="204"/>
                      <a:pt x="586" y="204"/>
                    </a:cubicBezTo>
                    <a:cubicBezTo>
                      <a:pt x="586" y="216"/>
                      <a:pt x="576" y="226"/>
                      <a:pt x="564" y="226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48" y="226"/>
                      <a:pt x="238" y="216"/>
                      <a:pt x="238" y="204"/>
                    </a:cubicBezTo>
                    <a:cubicBezTo>
                      <a:pt x="238" y="103"/>
                      <a:pt x="238" y="103"/>
                      <a:pt x="238" y="103"/>
                    </a:cubicBezTo>
                    <a:cubicBezTo>
                      <a:pt x="238" y="91"/>
                      <a:pt x="248" y="81"/>
                      <a:pt x="260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50" y="21"/>
                      <a:pt x="425" y="0"/>
                      <a:pt x="470" y="45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49276" y="4373563"/>
                <a:ext cx="327025" cy="363538"/>
              </a:xfrm>
              <a:custGeom>
                <a:avLst/>
                <a:gdLst>
                  <a:gd name="T0" fmla="*/ 12 w 482"/>
                  <a:gd name="T1" fmla="*/ 535 h 535"/>
                  <a:gd name="T2" fmla="*/ 0 w 482"/>
                  <a:gd name="T3" fmla="*/ 523 h 535"/>
                  <a:gd name="T4" fmla="*/ 12 w 482"/>
                  <a:gd name="T5" fmla="*/ 511 h 535"/>
                  <a:gd name="T6" fmla="*/ 470 w 482"/>
                  <a:gd name="T7" fmla="*/ 511 h 535"/>
                  <a:gd name="T8" fmla="*/ 482 w 482"/>
                  <a:gd name="T9" fmla="*/ 523 h 535"/>
                  <a:gd name="T10" fmla="*/ 470 w 482"/>
                  <a:gd name="T11" fmla="*/ 535 h 535"/>
                  <a:gd name="T12" fmla="*/ 12 w 482"/>
                  <a:gd name="T13" fmla="*/ 535 h 535"/>
                  <a:gd name="T14" fmla="*/ 226 w 482"/>
                  <a:gd name="T15" fmla="*/ 279 h 535"/>
                  <a:gd name="T16" fmla="*/ 214 w 482"/>
                  <a:gd name="T17" fmla="*/ 267 h 535"/>
                  <a:gd name="T18" fmla="*/ 226 w 482"/>
                  <a:gd name="T19" fmla="*/ 256 h 535"/>
                  <a:gd name="T20" fmla="*/ 470 w 482"/>
                  <a:gd name="T21" fmla="*/ 256 h 535"/>
                  <a:gd name="T22" fmla="*/ 482 w 482"/>
                  <a:gd name="T23" fmla="*/ 267 h 535"/>
                  <a:gd name="T24" fmla="*/ 470 w 482"/>
                  <a:gd name="T25" fmla="*/ 279 h 535"/>
                  <a:gd name="T26" fmla="*/ 226 w 482"/>
                  <a:gd name="T27" fmla="*/ 279 h 535"/>
                  <a:gd name="T28" fmla="*/ 178 w 482"/>
                  <a:gd name="T29" fmla="*/ 151 h 535"/>
                  <a:gd name="T30" fmla="*/ 166 w 482"/>
                  <a:gd name="T31" fmla="*/ 140 h 535"/>
                  <a:gd name="T32" fmla="*/ 178 w 482"/>
                  <a:gd name="T33" fmla="*/ 128 h 535"/>
                  <a:gd name="T34" fmla="*/ 470 w 482"/>
                  <a:gd name="T35" fmla="*/ 128 h 535"/>
                  <a:gd name="T36" fmla="*/ 482 w 482"/>
                  <a:gd name="T37" fmla="*/ 140 h 535"/>
                  <a:gd name="T38" fmla="*/ 470 w 482"/>
                  <a:gd name="T39" fmla="*/ 151 h 535"/>
                  <a:gd name="T40" fmla="*/ 178 w 482"/>
                  <a:gd name="T41" fmla="*/ 151 h 535"/>
                  <a:gd name="T42" fmla="*/ 178 w 482"/>
                  <a:gd name="T43" fmla="*/ 407 h 535"/>
                  <a:gd name="T44" fmla="*/ 166 w 482"/>
                  <a:gd name="T45" fmla="*/ 395 h 535"/>
                  <a:gd name="T46" fmla="*/ 178 w 482"/>
                  <a:gd name="T47" fmla="*/ 383 h 535"/>
                  <a:gd name="T48" fmla="*/ 470 w 482"/>
                  <a:gd name="T49" fmla="*/ 383 h 535"/>
                  <a:gd name="T50" fmla="*/ 482 w 482"/>
                  <a:gd name="T51" fmla="*/ 395 h 535"/>
                  <a:gd name="T52" fmla="*/ 470 w 482"/>
                  <a:gd name="T53" fmla="*/ 407 h 535"/>
                  <a:gd name="T54" fmla="*/ 178 w 482"/>
                  <a:gd name="T55" fmla="*/ 407 h 535"/>
                  <a:gd name="T56" fmla="*/ 226 w 482"/>
                  <a:gd name="T57" fmla="*/ 23 h 535"/>
                  <a:gd name="T58" fmla="*/ 214 w 482"/>
                  <a:gd name="T59" fmla="*/ 12 h 535"/>
                  <a:gd name="T60" fmla="*/ 226 w 482"/>
                  <a:gd name="T61" fmla="*/ 0 h 535"/>
                  <a:gd name="T62" fmla="*/ 470 w 482"/>
                  <a:gd name="T63" fmla="*/ 0 h 535"/>
                  <a:gd name="T64" fmla="*/ 482 w 482"/>
                  <a:gd name="T65" fmla="*/ 12 h 535"/>
                  <a:gd name="T66" fmla="*/ 470 w 482"/>
                  <a:gd name="T67" fmla="*/ 23 h 535"/>
                  <a:gd name="T68" fmla="*/ 226 w 482"/>
                  <a:gd name="T69" fmla="*/ 2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535">
                    <a:moveTo>
                      <a:pt x="12" y="535"/>
                    </a:moveTo>
                    <a:cubicBezTo>
                      <a:pt x="5" y="535"/>
                      <a:pt x="0" y="529"/>
                      <a:pt x="0" y="523"/>
                    </a:cubicBezTo>
                    <a:cubicBezTo>
                      <a:pt x="0" y="516"/>
                      <a:pt x="5" y="511"/>
                      <a:pt x="12" y="511"/>
                    </a:cubicBezTo>
                    <a:cubicBezTo>
                      <a:pt x="470" y="511"/>
                      <a:pt x="470" y="511"/>
                      <a:pt x="470" y="511"/>
                    </a:cubicBezTo>
                    <a:cubicBezTo>
                      <a:pt x="477" y="511"/>
                      <a:pt x="482" y="516"/>
                      <a:pt x="482" y="523"/>
                    </a:cubicBezTo>
                    <a:cubicBezTo>
                      <a:pt x="482" y="529"/>
                      <a:pt x="477" y="535"/>
                      <a:pt x="470" y="535"/>
                    </a:cubicBezTo>
                    <a:cubicBezTo>
                      <a:pt x="12" y="535"/>
                      <a:pt x="12" y="535"/>
                      <a:pt x="12" y="535"/>
                    </a:cubicBezTo>
                    <a:close/>
                    <a:moveTo>
                      <a:pt x="226" y="279"/>
                    </a:moveTo>
                    <a:cubicBezTo>
                      <a:pt x="219" y="279"/>
                      <a:pt x="214" y="274"/>
                      <a:pt x="214" y="267"/>
                    </a:cubicBezTo>
                    <a:cubicBezTo>
                      <a:pt x="214" y="261"/>
                      <a:pt x="219" y="256"/>
                      <a:pt x="226" y="256"/>
                    </a:cubicBezTo>
                    <a:cubicBezTo>
                      <a:pt x="470" y="256"/>
                      <a:pt x="470" y="256"/>
                      <a:pt x="470" y="256"/>
                    </a:cubicBezTo>
                    <a:cubicBezTo>
                      <a:pt x="477" y="256"/>
                      <a:pt x="482" y="261"/>
                      <a:pt x="482" y="267"/>
                    </a:cubicBezTo>
                    <a:cubicBezTo>
                      <a:pt x="482" y="274"/>
                      <a:pt x="477" y="279"/>
                      <a:pt x="470" y="279"/>
                    </a:cubicBezTo>
                    <a:cubicBezTo>
                      <a:pt x="226" y="279"/>
                      <a:pt x="226" y="279"/>
                      <a:pt x="226" y="279"/>
                    </a:cubicBezTo>
                    <a:close/>
                    <a:moveTo>
                      <a:pt x="178" y="151"/>
                    </a:moveTo>
                    <a:cubicBezTo>
                      <a:pt x="172" y="151"/>
                      <a:pt x="166" y="146"/>
                      <a:pt x="166" y="140"/>
                    </a:cubicBezTo>
                    <a:cubicBezTo>
                      <a:pt x="166" y="133"/>
                      <a:pt x="172" y="128"/>
                      <a:pt x="178" y="128"/>
                    </a:cubicBezTo>
                    <a:cubicBezTo>
                      <a:pt x="470" y="128"/>
                      <a:pt x="470" y="128"/>
                      <a:pt x="470" y="128"/>
                    </a:cubicBezTo>
                    <a:cubicBezTo>
                      <a:pt x="477" y="128"/>
                      <a:pt x="482" y="133"/>
                      <a:pt x="482" y="140"/>
                    </a:cubicBezTo>
                    <a:cubicBezTo>
                      <a:pt x="482" y="146"/>
                      <a:pt x="477" y="151"/>
                      <a:pt x="470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lose/>
                    <a:moveTo>
                      <a:pt x="178" y="407"/>
                    </a:moveTo>
                    <a:cubicBezTo>
                      <a:pt x="172" y="407"/>
                      <a:pt x="166" y="402"/>
                      <a:pt x="166" y="395"/>
                    </a:cubicBezTo>
                    <a:cubicBezTo>
                      <a:pt x="166" y="389"/>
                      <a:pt x="172" y="383"/>
                      <a:pt x="178" y="383"/>
                    </a:cubicBezTo>
                    <a:cubicBezTo>
                      <a:pt x="470" y="383"/>
                      <a:pt x="470" y="383"/>
                      <a:pt x="470" y="383"/>
                    </a:cubicBezTo>
                    <a:cubicBezTo>
                      <a:pt x="477" y="383"/>
                      <a:pt x="482" y="389"/>
                      <a:pt x="482" y="395"/>
                    </a:cubicBezTo>
                    <a:cubicBezTo>
                      <a:pt x="482" y="402"/>
                      <a:pt x="477" y="407"/>
                      <a:pt x="470" y="407"/>
                    </a:cubicBezTo>
                    <a:cubicBezTo>
                      <a:pt x="178" y="407"/>
                      <a:pt x="178" y="407"/>
                      <a:pt x="178" y="407"/>
                    </a:cubicBezTo>
                    <a:close/>
                    <a:moveTo>
                      <a:pt x="226" y="23"/>
                    </a:moveTo>
                    <a:cubicBezTo>
                      <a:pt x="219" y="23"/>
                      <a:pt x="214" y="18"/>
                      <a:pt x="214" y="12"/>
                    </a:cubicBezTo>
                    <a:cubicBezTo>
                      <a:pt x="214" y="5"/>
                      <a:pt x="219" y="0"/>
                      <a:pt x="226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77" y="0"/>
                      <a:pt x="482" y="5"/>
                      <a:pt x="482" y="12"/>
                    </a:cubicBezTo>
                    <a:cubicBezTo>
                      <a:pt x="482" y="18"/>
                      <a:pt x="477" y="23"/>
                      <a:pt x="470" y="23"/>
                    </a:cubicBezTo>
                    <a:cubicBezTo>
                      <a:pt x="226" y="23"/>
                      <a:pt x="226" y="23"/>
                      <a:pt x="226" y="23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802" y="2854182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Now, you should be able to: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Module</a:t>
            </a:r>
            <a:r>
              <a:rPr lang="en-US" sz="4000" dirty="0">
                <a:latin typeface="+mn-lt"/>
              </a:rPr>
              <a:t> </a:t>
            </a:r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Summary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486" y="1515128"/>
            <a:ext cx="10188704" cy="48711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8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5325042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0425128" y="1515128"/>
            <a:ext cx="1766872" cy="1764161"/>
            <a:chOff x="7376802" y="1307047"/>
            <a:chExt cx="1766872" cy="1764161"/>
          </a:xfrm>
        </p:grpSpPr>
        <p:grpSp>
          <p:nvGrpSpPr>
            <p:cNvPr id="31" name="Group 30"/>
            <p:cNvGrpSpPr/>
            <p:nvPr/>
          </p:nvGrpSpPr>
          <p:grpSpPr>
            <a:xfrm>
              <a:off x="7633294" y="1307047"/>
              <a:ext cx="1097543" cy="1463196"/>
              <a:chOff x="431801" y="4117975"/>
              <a:chExt cx="561975" cy="725488"/>
            </a:xfrm>
          </p:grpSpPr>
          <p:sp>
            <p:nvSpPr>
              <p:cNvPr id="33" name="Freeform 7"/>
              <p:cNvSpPr>
                <a:spLocks noEditPoints="1"/>
              </p:cNvSpPr>
              <p:nvPr/>
            </p:nvSpPr>
            <p:spPr bwMode="auto">
              <a:xfrm>
                <a:off x="519113" y="4316413"/>
                <a:ext cx="130175" cy="303213"/>
              </a:xfrm>
              <a:custGeom>
                <a:avLst/>
                <a:gdLst>
                  <a:gd name="T0" fmla="*/ 96 w 191"/>
                  <a:gd name="T1" fmla="*/ 445 h 445"/>
                  <a:gd name="T2" fmla="*/ 163 w 191"/>
                  <a:gd name="T3" fmla="*/ 418 h 445"/>
                  <a:gd name="T4" fmla="*/ 191 w 191"/>
                  <a:gd name="T5" fmla="*/ 350 h 445"/>
                  <a:gd name="T6" fmla="*/ 163 w 191"/>
                  <a:gd name="T7" fmla="*/ 283 h 445"/>
                  <a:gd name="T8" fmla="*/ 96 w 191"/>
                  <a:gd name="T9" fmla="*/ 255 h 445"/>
                  <a:gd name="T10" fmla="*/ 28 w 191"/>
                  <a:gd name="T11" fmla="*/ 283 h 445"/>
                  <a:gd name="T12" fmla="*/ 0 w 191"/>
                  <a:gd name="T13" fmla="*/ 350 h 445"/>
                  <a:gd name="T14" fmla="*/ 28 w 191"/>
                  <a:gd name="T15" fmla="*/ 418 h 445"/>
                  <a:gd name="T16" fmla="*/ 96 w 191"/>
                  <a:gd name="T17" fmla="*/ 445 h 445"/>
                  <a:gd name="T18" fmla="*/ 34 w 191"/>
                  <a:gd name="T19" fmla="*/ 343 h 445"/>
                  <a:gd name="T20" fmla="*/ 37 w 191"/>
                  <a:gd name="T21" fmla="*/ 326 h 445"/>
                  <a:gd name="T22" fmla="*/ 54 w 191"/>
                  <a:gd name="T23" fmla="*/ 328 h 445"/>
                  <a:gd name="T24" fmla="*/ 83 w 191"/>
                  <a:gd name="T25" fmla="*/ 368 h 445"/>
                  <a:gd name="T26" fmla="*/ 103 w 191"/>
                  <a:gd name="T27" fmla="*/ 340 h 445"/>
                  <a:gd name="T28" fmla="*/ 139 w 191"/>
                  <a:gd name="T29" fmla="*/ 302 h 445"/>
                  <a:gd name="T30" fmla="*/ 156 w 191"/>
                  <a:gd name="T31" fmla="*/ 303 h 445"/>
                  <a:gd name="T32" fmla="*/ 156 w 191"/>
                  <a:gd name="T33" fmla="*/ 320 h 445"/>
                  <a:gd name="T34" fmla="*/ 123 w 191"/>
                  <a:gd name="T35" fmla="*/ 355 h 445"/>
                  <a:gd name="T36" fmla="*/ 95 w 191"/>
                  <a:gd name="T37" fmla="*/ 396 h 445"/>
                  <a:gd name="T38" fmla="*/ 91 w 191"/>
                  <a:gd name="T39" fmla="*/ 400 h 445"/>
                  <a:gd name="T40" fmla="*/ 74 w 191"/>
                  <a:gd name="T41" fmla="*/ 397 h 445"/>
                  <a:gd name="T42" fmla="*/ 34 w 191"/>
                  <a:gd name="T43" fmla="*/ 343 h 445"/>
                  <a:gd name="T44" fmla="*/ 96 w 191"/>
                  <a:gd name="T45" fmla="*/ 190 h 445"/>
                  <a:gd name="T46" fmla="*/ 163 w 191"/>
                  <a:gd name="T47" fmla="*/ 162 h 445"/>
                  <a:gd name="T48" fmla="*/ 191 w 191"/>
                  <a:gd name="T49" fmla="*/ 95 h 445"/>
                  <a:gd name="T50" fmla="*/ 163 w 191"/>
                  <a:gd name="T51" fmla="*/ 27 h 445"/>
                  <a:gd name="T52" fmla="*/ 96 w 191"/>
                  <a:gd name="T53" fmla="*/ 0 h 445"/>
                  <a:gd name="T54" fmla="*/ 28 w 191"/>
                  <a:gd name="T55" fmla="*/ 27 h 445"/>
                  <a:gd name="T56" fmla="*/ 0 w 191"/>
                  <a:gd name="T57" fmla="*/ 95 h 445"/>
                  <a:gd name="T58" fmla="*/ 28 w 191"/>
                  <a:gd name="T59" fmla="*/ 162 h 445"/>
                  <a:gd name="T60" fmla="*/ 96 w 191"/>
                  <a:gd name="T61" fmla="*/ 190 h 445"/>
                  <a:gd name="T62" fmla="*/ 34 w 191"/>
                  <a:gd name="T63" fmla="*/ 88 h 445"/>
                  <a:gd name="T64" fmla="*/ 37 w 191"/>
                  <a:gd name="T65" fmla="*/ 70 h 445"/>
                  <a:gd name="T66" fmla="*/ 54 w 191"/>
                  <a:gd name="T67" fmla="*/ 73 h 445"/>
                  <a:gd name="T68" fmla="*/ 83 w 191"/>
                  <a:gd name="T69" fmla="*/ 112 h 445"/>
                  <a:gd name="T70" fmla="*/ 103 w 191"/>
                  <a:gd name="T71" fmla="*/ 84 h 445"/>
                  <a:gd name="T72" fmla="*/ 139 w 191"/>
                  <a:gd name="T73" fmla="*/ 46 h 445"/>
                  <a:gd name="T74" fmla="*/ 156 w 191"/>
                  <a:gd name="T75" fmla="*/ 47 h 445"/>
                  <a:gd name="T76" fmla="*/ 156 w 191"/>
                  <a:gd name="T77" fmla="*/ 64 h 445"/>
                  <a:gd name="T78" fmla="*/ 123 w 191"/>
                  <a:gd name="T79" fmla="*/ 100 h 445"/>
                  <a:gd name="T80" fmla="*/ 95 w 191"/>
                  <a:gd name="T81" fmla="*/ 140 h 445"/>
                  <a:gd name="T82" fmla="*/ 91 w 191"/>
                  <a:gd name="T83" fmla="*/ 144 h 445"/>
                  <a:gd name="T84" fmla="*/ 74 w 191"/>
                  <a:gd name="T85" fmla="*/ 141 h 445"/>
                  <a:gd name="T86" fmla="*/ 34 w 191"/>
                  <a:gd name="T87" fmla="*/ 88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91" h="445">
                    <a:moveTo>
                      <a:pt x="96" y="445"/>
                    </a:moveTo>
                    <a:cubicBezTo>
                      <a:pt x="122" y="445"/>
                      <a:pt x="146" y="435"/>
                      <a:pt x="163" y="418"/>
                    </a:cubicBezTo>
                    <a:cubicBezTo>
                      <a:pt x="180" y="400"/>
                      <a:pt x="191" y="377"/>
                      <a:pt x="191" y="350"/>
                    </a:cubicBezTo>
                    <a:cubicBezTo>
                      <a:pt x="191" y="324"/>
                      <a:pt x="180" y="300"/>
                      <a:pt x="163" y="283"/>
                    </a:cubicBezTo>
                    <a:cubicBezTo>
                      <a:pt x="146" y="266"/>
                      <a:pt x="122" y="255"/>
                      <a:pt x="96" y="255"/>
                    </a:cubicBezTo>
                    <a:cubicBezTo>
                      <a:pt x="69" y="255"/>
                      <a:pt x="46" y="266"/>
                      <a:pt x="28" y="283"/>
                    </a:cubicBezTo>
                    <a:cubicBezTo>
                      <a:pt x="11" y="300"/>
                      <a:pt x="0" y="324"/>
                      <a:pt x="0" y="350"/>
                    </a:cubicBezTo>
                    <a:cubicBezTo>
                      <a:pt x="0" y="377"/>
                      <a:pt x="11" y="400"/>
                      <a:pt x="28" y="418"/>
                    </a:cubicBezTo>
                    <a:cubicBezTo>
                      <a:pt x="46" y="435"/>
                      <a:pt x="69" y="445"/>
                      <a:pt x="96" y="445"/>
                    </a:cubicBezTo>
                    <a:close/>
                    <a:moveTo>
                      <a:pt x="34" y="343"/>
                    </a:moveTo>
                    <a:cubicBezTo>
                      <a:pt x="30" y="338"/>
                      <a:pt x="31" y="330"/>
                      <a:pt x="37" y="326"/>
                    </a:cubicBezTo>
                    <a:cubicBezTo>
                      <a:pt x="42" y="322"/>
                      <a:pt x="50" y="323"/>
                      <a:pt x="54" y="32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9" y="358"/>
                      <a:pt x="96" y="349"/>
                      <a:pt x="103" y="340"/>
                    </a:cubicBezTo>
                    <a:cubicBezTo>
                      <a:pt x="114" y="326"/>
                      <a:pt x="126" y="314"/>
                      <a:pt x="139" y="302"/>
                    </a:cubicBezTo>
                    <a:cubicBezTo>
                      <a:pt x="144" y="297"/>
                      <a:pt x="152" y="298"/>
                      <a:pt x="156" y="303"/>
                    </a:cubicBezTo>
                    <a:cubicBezTo>
                      <a:pt x="161" y="308"/>
                      <a:pt x="161" y="315"/>
                      <a:pt x="156" y="320"/>
                    </a:cubicBezTo>
                    <a:cubicBezTo>
                      <a:pt x="144" y="331"/>
                      <a:pt x="133" y="343"/>
                      <a:pt x="123" y="355"/>
                    </a:cubicBezTo>
                    <a:cubicBezTo>
                      <a:pt x="113" y="368"/>
                      <a:pt x="103" y="381"/>
                      <a:pt x="95" y="396"/>
                    </a:cubicBezTo>
                    <a:cubicBezTo>
                      <a:pt x="94" y="397"/>
                      <a:pt x="93" y="398"/>
                      <a:pt x="91" y="400"/>
                    </a:cubicBezTo>
                    <a:cubicBezTo>
                      <a:pt x="86" y="404"/>
                      <a:pt x="78" y="403"/>
                      <a:pt x="74" y="397"/>
                    </a:cubicBezTo>
                    <a:cubicBezTo>
                      <a:pt x="34" y="343"/>
                      <a:pt x="34" y="343"/>
                      <a:pt x="34" y="343"/>
                    </a:cubicBezTo>
                    <a:close/>
                    <a:moveTo>
                      <a:pt x="96" y="190"/>
                    </a:moveTo>
                    <a:cubicBezTo>
                      <a:pt x="122" y="190"/>
                      <a:pt x="146" y="179"/>
                      <a:pt x="163" y="162"/>
                    </a:cubicBezTo>
                    <a:cubicBezTo>
                      <a:pt x="180" y="145"/>
                      <a:pt x="191" y="121"/>
                      <a:pt x="191" y="95"/>
                    </a:cubicBezTo>
                    <a:cubicBezTo>
                      <a:pt x="191" y="68"/>
                      <a:pt x="180" y="45"/>
                      <a:pt x="163" y="27"/>
                    </a:cubicBezTo>
                    <a:cubicBezTo>
                      <a:pt x="146" y="10"/>
                      <a:pt x="122" y="0"/>
                      <a:pt x="96" y="0"/>
                    </a:cubicBezTo>
                    <a:cubicBezTo>
                      <a:pt x="69" y="0"/>
                      <a:pt x="46" y="10"/>
                      <a:pt x="28" y="27"/>
                    </a:cubicBezTo>
                    <a:cubicBezTo>
                      <a:pt x="11" y="45"/>
                      <a:pt x="0" y="68"/>
                      <a:pt x="0" y="95"/>
                    </a:cubicBezTo>
                    <a:cubicBezTo>
                      <a:pt x="0" y="121"/>
                      <a:pt x="11" y="145"/>
                      <a:pt x="28" y="162"/>
                    </a:cubicBezTo>
                    <a:cubicBezTo>
                      <a:pt x="46" y="179"/>
                      <a:pt x="69" y="190"/>
                      <a:pt x="96" y="190"/>
                    </a:cubicBezTo>
                    <a:close/>
                    <a:moveTo>
                      <a:pt x="34" y="88"/>
                    </a:moveTo>
                    <a:cubicBezTo>
                      <a:pt x="30" y="82"/>
                      <a:pt x="31" y="74"/>
                      <a:pt x="37" y="70"/>
                    </a:cubicBezTo>
                    <a:cubicBezTo>
                      <a:pt x="42" y="66"/>
                      <a:pt x="50" y="67"/>
                      <a:pt x="54" y="73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89" y="102"/>
                      <a:pt x="96" y="93"/>
                      <a:pt x="103" y="84"/>
                    </a:cubicBezTo>
                    <a:cubicBezTo>
                      <a:pt x="114" y="71"/>
                      <a:pt x="126" y="58"/>
                      <a:pt x="139" y="46"/>
                    </a:cubicBezTo>
                    <a:cubicBezTo>
                      <a:pt x="144" y="42"/>
                      <a:pt x="152" y="42"/>
                      <a:pt x="156" y="47"/>
                    </a:cubicBezTo>
                    <a:cubicBezTo>
                      <a:pt x="161" y="52"/>
                      <a:pt x="161" y="60"/>
                      <a:pt x="156" y="64"/>
                    </a:cubicBezTo>
                    <a:cubicBezTo>
                      <a:pt x="144" y="75"/>
                      <a:pt x="133" y="87"/>
                      <a:pt x="123" y="100"/>
                    </a:cubicBezTo>
                    <a:cubicBezTo>
                      <a:pt x="113" y="112"/>
                      <a:pt x="103" y="126"/>
                      <a:pt x="95" y="140"/>
                    </a:cubicBezTo>
                    <a:cubicBezTo>
                      <a:pt x="94" y="141"/>
                      <a:pt x="93" y="143"/>
                      <a:pt x="91" y="144"/>
                    </a:cubicBezTo>
                    <a:cubicBezTo>
                      <a:pt x="86" y="148"/>
                      <a:pt x="78" y="147"/>
                      <a:pt x="74" y="141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8"/>
              <p:cNvSpPr>
                <a:spLocks noEditPoints="1"/>
              </p:cNvSpPr>
              <p:nvPr/>
            </p:nvSpPr>
            <p:spPr bwMode="auto">
              <a:xfrm>
                <a:off x="431801" y="4117975"/>
                <a:ext cx="561975" cy="725488"/>
              </a:xfrm>
              <a:custGeom>
                <a:avLst/>
                <a:gdLst>
                  <a:gd name="T0" fmla="*/ 779 w 824"/>
                  <a:gd name="T1" fmla="*/ 255 h 1067"/>
                  <a:gd name="T2" fmla="*/ 728 w 824"/>
                  <a:gd name="T3" fmla="*/ 204 h 1067"/>
                  <a:gd name="T4" fmla="*/ 633 w 824"/>
                  <a:gd name="T5" fmla="*/ 204 h 1067"/>
                  <a:gd name="T6" fmla="*/ 633 w 824"/>
                  <a:gd name="T7" fmla="*/ 160 h 1067"/>
                  <a:gd name="T8" fmla="*/ 728 w 824"/>
                  <a:gd name="T9" fmla="*/ 160 h 1067"/>
                  <a:gd name="T10" fmla="*/ 824 w 824"/>
                  <a:gd name="T11" fmla="*/ 255 h 1067"/>
                  <a:gd name="T12" fmla="*/ 824 w 824"/>
                  <a:gd name="T13" fmla="*/ 972 h 1067"/>
                  <a:gd name="T14" fmla="*/ 728 w 824"/>
                  <a:gd name="T15" fmla="*/ 1067 h 1067"/>
                  <a:gd name="T16" fmla="*/ 96 w 824"/>
                  <a:gd name="T17" fmla="*/ 1067 h 1067"/>
                  <a:gd name="T18" fmla="*/ 0 w 824"/>
                  <a:gd name="T19" fmla="*/ 972 h 1067"/>
                  <a:gd name="T20" fmla="*/ 0 w 824"/>
                  <a:gd name="T21" fmla="*/ 255 h 1067"/>
                  <a:gd name="T22" fmla="*/ 96 w 824"/>
                  <a:gd name="T23" fmla="*/ 160 h 1067"/>
                  <a:gd name="T24" fmla="*/ 191 w 824"/>
                  <a:gd name="T25" fmla="*/ 160 h 1067"/>
                  <a:gd name="T26" fmla="*/ 191 w 824"/>
                  <a:gd name="T27" fmla="*/ 204 h 1067"/>
                  <a:gd name="T28" fmla="*/ 96 w 824"/>
                  <a:gd name="T29" fmla="*/ 204 h 1067"/>
                  <a:gd name="T30" fmla="*/ 45 w 824"/>
                  <a:gd name="T31" fmla="*/ 255 h 1067"/>
                  <a:gd name="T32" fmla="*/ 45 w 824"/>
                  <a:gd name="T33" fmla="*/ 972 h 1067"/>
                  <a:gd name="T34" fmla="*/ 96 w 824"/>
                  <a:gd name="T35" fmla="*/ 1023 h 1067"/>
                  <a:gd name="T36" fmla="*/ 728 w 824"/>
                  <a:gd name="T37" fmla="*/ 1023 h 1067"/>
                  <a:gd name="T38" fmla="*/ 779 w 824"/>
                  <a:gd name="T39" fmla="*/ 972 h 1067"/>
                  <a:gd name="T40" fmla="*/ 779 w 824"/>
                  <a:gd name="T41" fmla="*/ 255 h 1067"/>
                  <a:gd name="T42" fmla="*/ 412 w 824"/>
                  <a:gd name="T43" fmla="*/ 65 h 1067"/>
                  <a:gd name="T44" fmla="*/ 450 w 824"/>
                  <a:gd name="T45" fmla="*/ 103 h 1067"/>
                  <a:gd name="T46" fmla="*/ 412 w 824"/>
                  <a:gd name="T47" fmla="*/ 141 h 1067"/>
                  <a:gd name="T48" fmla="*/ 374 w 824"/>
                  <a:gd name="T49" fmla="*/ 103 h 1067"/>
                  <a:gd name="T50" fmla="*/ 412 w 824"/>
                  <a:gd name="T51" fmla="*/ 65 h 1067"/>
                  <a:gd name="T52" fmla="*/ 470 w 824"/>
                  <a:gd name="T53" fmla="*/ 45 h 1067"/>
                  <a:gd name="T54" fmla="*/ 491 w 824"/>
                  <a:gd name="T55" fmla="*/ 81 h 1067"/>
                  <a:gd name="T56" fmla="*/ 564 w 824"/>
                  <a:gd name="T57" fmla="*/ 81 h 1067"/>
                  <a:gd name="T58" fmla="*/ 586 w 824"/>
                  <a:gd name="T59" fmla="*/ 103 h 1067"/>
                  <a:gd name="T60" fmla="*/ 586 w 824"/>
                  <a:gd name="T61" fmla="*/ 204 h 1067"/>
                  <a:gd name="T62" fmla="*/ 564 w 824"/>
                  <a:gd name="T63" fmla="*/ 226 h 1067"/>
                  <a:gd name="T64" fmla="*/ 260 w 824"/>
                  <a:gd name="T65" fmla="*/ 226 h 1067"/>
                  <a:gd name="T66" fmla="*/ 238 w 824"/>
                  <a:gd name="T67" fmla="*/ 204 h 1067"/>
                  <a:gd name="T68" fmla="*/ 238 w 824"/>
                  <a:gd name="T69" fmla="*/ 103 h 1067"/>
                  <a:gd name="T70" fmla="*/ 260 w 824"/>
                  <a:gd name="T71" fmla="*/ 81 h 1067"/>
                  <a:gd name="T72" fmla="*/ 333 w 824"/>
                  <a:gd name="T73" fmla="*/ 81 h 1067"/>
                  <a:gd name="T74" fmla="*/ 470 w 824"/>
                  <a:gd name="T75" fmla="*/ 45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24" h="1067">
                    <a:moveTo>
                      <a:pt x="779" y="255"/>
                    </a:moveTo>
                    <a:cubicBezTo>
                      <a:pt x="779" y="227"/>
                      <a:pt x="756" y="204"/>
                      <a:pt x="728" y="204"/>
                    </a:cubicBezTo>
                    <a:cubicBezTo>
                      <a:pt x="633" y="204"/>
                      <a:pt x="633" y="204"/>
                      <a:pt x="633" y="204"/>
                    </a:cubicBezTo>
                    <a:cubicBezTo>
                      <a:pt x="633" y="160"/>
                      <a:pt x="633" y="160"/>
                      <a:pt x="633" y="160"/>
                    </a:cubicBezTo>
                    <a:cubicBezTo>
                      <a:pt x="728" y="160"/>
                      <a:pt x="728" y="160"/>
                      <a:pt x="728" y="160"/>
                    </a:cubicBezTo>
                    <a:cubicBezTo>
                      <a:pt x="781" y="160"/>
                      <a:pt x="824" y="203"/>
                      <a:pt x="824" y="255"/>
                    </a:cubicBezTo>
                    <a:cubicBezTo>
                      <a:pt x="824" y="494"/>
                      <a:pt x="824" y="733"/>
                      <a:pt x="824" y="972"/>
                    </a:cubicBezTo>
                    <a:cubicBezTo>
                      <a:pt x="824" y="1024"/>
                      <a:pt x="781" y="1067"/>
                      <a:pt x="728" y="1067"/>
                    </a:cubicBezTo>
                    <a:cubicBezTo>
                      <a:pt x="96" y="1067"/>
                      <a:pt x="96" y="1067"/>
                      <a:pt x="96" y="1067"/>
                    </a:cubicBezTo>
                    <a:cubicBezTo>
                      <a:pt x="43" y="1067"/>
                      <a:pt x="0" y="1024"/>
                      <a:pt x="0" y="972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0" y="203"/>
                      <a:pt x="43" y="160"/>
                      <a:pt x="96" y="160"/>
                    </a:cubicBezTo>
                    <a:cubicBezTo>
                      <a:pt x="191" y="160"/>
                      <a:pt x="191" y="160"/>
                      <a:pt x="191" y="160"/>
                    </a:cubicBezTo>
                    <a:cubicBezTo>
                      <a:pt x="191" y="204"/>
                      <a:pt x="191" y="204"/>
                      <a:pt x="191" y="204"/>
                    </a:cubicBezTo>
                    <a:cubicBezTo>
                      <a:pt x="96" y="204"/>
                      <a:pt x="96" y="204"/>
                      <a:pt x="96" y="204"/>
                    </a:cubicBezTo>
                    <a:cubicBezTo>
                      <a:pt x="68" y="204"/>
                      <a:pt x="45" y="227"/>
                      <a:pt x="45" y="255"/>
                    </a:cubicBezTo>
                    <a:cubicBezTo>
                      <a:pt x="45" y="972"/>
                      <a:pt x="45" y="972"/>
                      <a:pt x="45" y="972"/>
                    </a:cubicBezTo>
                    <a:cubicBezTo>
                      <a:pt x="45" y="1000"/>
                      <a:pt x="68" y="1023"/>
                      <a:pt x="96" y="1023"/>
                    </a:cubicBezTo>
                    <a:cubicBezTo>
                      <a:pt x="728" y="1023"/>
                      <a:pt x="728" y="1023"/>
                      <a:pt x="728" y="1023"/>
                    </a:cubicBezTo>
                    <a:cubicBezTo>
                      <a:pt x="756" y="1023"/>
                      <a:pt x="779" y="1000"/>
                      <a:pt x="779" y="972"/>
                    </a:cubicBezTo>
                    <a:cubicBezTo>
                      <a:pt x="779" y="733"/>
                      <a:pt x="779" y="494"/>
                      <a:pt x="779" y="255"/>
                    </a:cubicBezTo>
                    <a:close/>
                    <a:moveTo>
                      <a:pt x="412" y="65"/>
                    </a:moveTo>
                    <a:cubicBezTo>
                      <a:pt x="433" y="65"/>
                      <a:pt x="450" y="82"/>
                      <a:pt x="450" y="103"/>
                    </a:cubicBezTo>
                    <a:cubicBezTo>
                      <a:pt x="450" y="124"/>
                      <a:pt x="433" y="141"/>
                      <a:pt x="412" y="141"/>
                    </a:cubicBezTo>
                    <a:cubicBezTo>
                      <a:pt x="391" y="141"/>
                      <a:pt x="374" y="124"/>
                      <a:pt x="374" y="103"/>
                    </a:cubicBezTo>
                    <a:cubicBezTo>
                      <a:pt x="374" y="82"/>
                      <a:pt x="391" y="65"/>
                      <a:pt x="412" y="65"/>
                    </a:cubicBezTo>
                    <a:close/>
                    <a:moveTo>
                      <a:pt x="470" y="45"/>
                    </a:moveTo>
                    <a:cubicBezTo>
                      <a:pt x="480" y="55"/>
                      <a:pt x="487" y="67"/>
                      <a:pt x="491" y="81"/>
                    </a:cubicBezTo>
                    <a:cubicBezTo>
                      <a:pt x="564" y="81"/>
                      <a:pt x="564" y="81"/>
                      <a:pt x="564" y="81"/>
                    </a:cubicBezTo>
                    <a:cubicBezTo>
                      <a:pt x="576" y="81"/>
                      <a:pt x="586" y="91"/>
                      <a:pt x="586" y="103"/>
                    </a:cubicBezTo>
                    <a:cubicBezTo>
                      <a:pt x="586" y="204"/>
                      <a:pt x="586" y="204"/>
                      <a:pt x="586" y="204"/>
                    </a:cubicBezTo>
                    <a:cubicBezTo>
                      <a:pt x="586" y="216"/>
                      <a:pt x="576" y="226"/>
                      <a:pt x="564" y="226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48" y="226"/>
                      <a:pt x="238" y="216"/>
                      <a:pt x="238" y="204"/>
                    </a:cubicBezTo>
                    <a:cubicBezTo>
                      <a:pt x="238" y="103"/>
                      <a:pt x="238" y="103"/>
                      <a:pt x="238" y="103"/>
                    </a:cubicBezTo>
                    <a:cubicBezTo>
                      <a:pt x="238" y="91"/>
                      <a:pt x="248" y="81"/>
                      <a:pt x="260" y="81"/>
                    </a:cubicBezTo>
                    <a:cubicBezTo>
                      <a:pt x="333" y="81"/>
                      <a:pt x="333" y="81"/>
                      <a:pt x="333" y="81"/>
                    </a:cubicBezTo>
                    <a:cubicBezTo>
                      <a:pt x="350" y="21"/>
                      <a:pt x="425" y="0"/>
                      <a:pt x="470" y="45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9"/>
              <p:cNvSpPr>
                <a:spLocks noEditPoints="1"/>
              </p:cNvSpPr>
              <p:nvPr/>
            </p:nvSpPr>
            <p:spPr bwMode="auto">
              <a:xfrm>
                <a:off x="549276" y="4373563"/>
                <a:ext cx="327025" cy="363538"/>
              </a:xfrm>
              <a:custGeom>
                <a:avLst/>
                <a:gdLst>
                  <a:gd name="T0" fmla="*/ 12 w 482"/>
                  <a:gd name="T1" fmla="*/ 535 h 535"/>
                  <a:gd name="T2" fmla="*/ 0 w 482"/>
                  <a:gd name="T3" fmla="*/ 523 h 535"/>
                  <a:gd name="T4" fmla="*/ 12 w 482"/>
                  <a:gd name="T5" fmla="*/ 511 h 535"/>
                  <a:gd name="T6" fmla="*/ 470 w 482"/>
                  <a:gd name="T7" fmla="*/ 511 h 535"/>
                  <a:gd name="T8" fmla="*/ 482 w 482"/>
                  <a:gd name="T9" fmla="*/ 523 h 535"/>
                  <a:gd name="T10" fmla="*/ 470 w 482"/>
                  <a:gd name="T11" fmla="*/ 535 h 535"/>
                  <a:gd name="T12" fmla="*/ 12 w 482"/>
                  <a:gd name="T13" fmla="*/ 535 h 535"/>
                  <a:gd name="T14" fmla="*/ 226 w 482"/>
                  <a:gd name="T15" fmla="*/ 279 h 535"/>
                  <a:gd name="T16" fmla="*/ 214 w 482"/>
                  <a:gd name="T17" fmla="*/ 267 h 535"/>
                  <a:gd name="T18" fmla="*/ 226 w 482"/>
                  <a:gd name="T19" fmla="*/ 256 h 535"/>
                  <a:gd name="T20" fmla="*/ 470 w 482"/>
                  <a:gd name="T21" fmla="*/ 256 h 535"/>
                  <a:gd name="T22" fmla="*/ 482 w 482"/>
                  <a:gd name="T23" fmla="*/ 267 h 535"/>
                  <a:gd name="T24" fmla="*/ 470 w 482"/>
                  <a:gd name="T25" fmla="*/ 279 h 535"/>
                  <a:gd name="T26" fmla="*/ 226 w 482"/>
                  <a:gd name="T27" fmla="*/ 279 h 535"/>
                  <a:gd name="T28" fmla="*/ 178 w 482"/>
                  <a:gd name="T29" fmla="*/ 151 h 535"/>
                  <a:gd name="T30" fmla="*/ 166 w 482"/>
                  <a:gd name="T31" fmla="*/ 140 h 535"/>
                  <a:gd name="T32" fmla="*/ 178 w 482"/>
                  <a:gd name="T33" fmla="*/ 128 h 535"/>
                  <a:gd name="T34" fmla="*/ 470 w 482"/>
                  <a:gd name="T35" fmla="*/ 128 h 535"/>
                  <a:gd name="T36" fmla="*/ 482 w 482"/>
                  <a:gd name="T37" fmla="*/ 140 h 535"/>
                  <a:gd name="T38" fmla="*/ 470 w 482"/>
                  <a:gd name="T39" fmla="*/ 151 h 535"/>
                  <a:gd name="T40" fmla="*/ 178 w 482"/>
                  <a:gd name="T41" fmla="*/ 151 h 535"/>
                  <a:gd name="T42" fmla="*/ 178 w 482"/>
                  <a:gd name="T43" fmla="*/ 407 h 535"/>
                  <a:gd name="T44" fmla="*/ 166 w 482"/>
                  <a:gd name="T45" fmla="*/ 395 h 535"/>
                  <a:gd name="T46" fmla="*/ 178 w 482"/>
                  <a:gd name="T47" fmla="*/ 383 h 535"/>
                  <a:gd name="T48" fmla="*/ 470 w 482"/>
                  <a:gd name="T49" fmla="*/ 383 h 535"/>
                  <a:gd name="T50" fmla="*/ 482 w 482"/>
                  <a:gd name="T51" fmla="*/ 395 h 535"/>
                  <a:gd name="T52" fmla="*/ 470 w 482"/>
                  <a:gd name="T53" fmla="*/ 407 h 535"/>
                  <a:gd name="T54" fmla="*/ 178 w 482"/>
                  <a:gd name="T55" fmla="*/ 407 h 535"/>
                  <a:gd name="T56" fmla="*/ 226 w 482"/>
                  <a:gd name="T57" fmla="*/ 23 h 535"/>
                  <a:gd name="T58" fmla="*/ 214 w 482"/>
                  <a:gd name="T59" fmla="*/ 12 h 535"/>
                  <a:gd name="T60" fmla="*/ 226 w 482"/>
                  <a:gd name="T61" fmla="*/ 0 h 535"/>
                  <a:gd name="T62" fmla="*/ 470 w 482"/>
                  <a:gd name="T63" fmla="*/ 0 h 535"/>
                  <a:gd name="T64" fmla="*/ 482 w 482"/>
                  <a:gd name="T65" fmla="*/ 12 h 535"/>
                  <a:gd name="T66" fmla="*/ 470 w 482"/>
                  <a:gd name="T67" fmla="*/ 23 h 535"/>
                  <a:gd name="T68" fmla="*/ 226 w 482"/>
                  <a:gd name="T69" fmla="*/ 2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2" h="535">
                    <a:moveTo>
                      <a:pt x="12" y="535"/>
                    </a:moveTo>
                    <a:cubicBezTo>
                      <a:pt x="5" y="535"/>
                      <a:pt x="0" y="529"/>
                      <a:pt x="0" y="523"/>
                    </a:cubicBezTo>
                    <a:cubicBezTo>
                      <a:pt x="0" y="516"/>
                      <a:pt x="5" y="511"/>
                      <a:pt x="12" y="511"/>
                    </a:cubicBezTo>
                    <a:cubicBezTo>
                      <a:pt x="470" y="511"/>
                      <a:pt x="470" y="511"/>
                      <a:pt x="470" y="511"/>
                    </a:cubicBezTo>
                    <a:cubicBezTo>
                      <a:pt x="477" y="511"/>
                      <a:pt x="482" y="516"/>
                      <a:pt x="482" y="523"/>
                    </a:cubicBezTo>
                    <a:cubicBezTo>
                      <a:pt x="482" y="529"/>
                      <a:pt x="477" y="535"/>
                      <a:pt x="470" y="535"/>
                    </a:cubicBezTo>
                    <a:cubicBezTo>
                      <a:pt x="12" y="535"/>
                      <a:pt x="12" y="535"/>
                      <a:pt x="12" y="535"/>
                    </a:cubicBezTo>
                    <a:close/>
                    <a:moveTo>
                      <a:pt x="226" y="279"/>
                    </a:moveTo>
                    <a:cubicBezTo>
                      <a:pt x="219" y="279"/>
                      <a:pt x="214" y="274"/>
                      <a:pt x="214" y="267"/>
                    </a:cubicBezTo>
                    <a:cubicBezTo>
                      <a:pt x="214" y="261"/>
                      <a:pt x="219" y="256"/>
                      <a:pt x="226" y="256"/>
                    </a:cubicBezTo>
                    <a:cubicBezTo>
                      <a:pt x="470" y="256"/>
                      <a:pt x="470" y="256"/>
                      <a:pt x="470" y="256"/>
                    </a:cubicBezTo>
                    <a:cubicBezTo>
                      <a:pt x="477" y="256"/>
                      <a:pt x="482" y="261"/>
                      <a:pt x="482" y="267"/>
                    </a:cubicBezTo>
                    <a:cubicBezTo>
                      <a:pt x="482" y="274"/>
                      <a:pt x="477" y="279"/>
                      <a:pt x="470" y="279"/>
                    </a:cubicBezTo>
                    <a:cubicBezTo>
                      <a:pt x="226" y="279"/>
                      <a:pt x="226" y="279"/>
                      <a:pt x="226" y="279"/>
                    </a:cubicBezTo>
                    <a:close/>
                    <a:moveTo>
                      <a:pt x="178" y="151"/>
                    </a:moveTo>
                    <a:cubicBezTo>
                      <a:pt x="172" y="151"/>
                      <a:pt x="166" y="146"/>
                      <a:pt x="166" y="140"/>
                    </a:cubicBezTo>
                    <a:cubicBezTo>
                      <a:pt x="166" y="133"/>
                      <a:pt x="172" y="128"/>
                      <a:pt x="178" y="128"/>
                    </a:cubicBezTo>
                    <a:cubicBezTo>
                      <a:pt x="470" y="128"/>
                      <a:pt x="470" y="128"/>
                      <a:pt x="470" y="128"/>
                    </a:cubicBezTo>
                    <a:cubicBezTo>
                      <a:pt x="477" y="128"/>
                      <a:pt x="482" y="133"/>
                      <a:pt x="482" y="140"/>
                    </a:cubicBezTo>
                    <a:cubicBezTo>
                      <a:pt x="482" y="146"/>
                      <a:pt x="477" y="151"/>
                      <a:pt x="470" y="151"/>
                    </a:cubicBezTo>
                    <a:cubicBezTo>
                      <a:pt x="178" y="151"/>
                      <a:pt x="178" y="151"/>
                      <a:pt x="178" y="151"/>
                    </a:cubicBezTo>
                    <a:close/>
                    <a:moveTo>
                      <a:pt x="178" y="407"/>
                    </a:moveTo>
                    <a:cubicBezTo>
                      <a:pt x="172" y="407"/>
                      <a:pt x="166" y="402"/>
                      <a:pt x="166" y="395"/>
                    </a:cubicBezTo>
                    <a:cubicBezTo>
                      <a:pt x="166" y="389"/>
                      <a:pt x="172" y="383"/>
                      <a:pt x="178" y="383"/>
                    </a:cubicBezTo>
                    <a:cubicBezTo>
                      <a:pt x="470" y="383"/>
                      <a:pt x="470" y="383"/>
                      <a:pt x="470" y="383"/>
                    </a:cubicBezTo>
                    <a:cubicBezTo>
                      <a:pt x="477" y="383"/>
                      <a:pt x="482" y="389"/>
                      <a:pt x="482" y="395"/>
                    </a:cubicBezTo>
                    <a:cubicBezTo>
                      <a:pt x="482" y="402"/>
                      <a:pt x="477" y="407"/>
                      <a:pt x="470" y="407"/>
                    </a:cubicBezTo>
                    <a:cubicBezTo>
                      <a:pt x="178" y="407"/>
                      <a:pt x="178" y="407"/>
                      <a:pt x="178" y="407"/>
                    </a:cubicBezTo>
                    <a:close/>
                    <a:moveTo>
                      <a:pt x="226" y="23"/>
                    </a:moveTo>
                    <a:cubicBezTo>
                      <a:pt x="219" y="23"/>
                      <a:pt x="214" y="18"/>
                      <a:pt x="214" y="12"/>
                    </a:cubicBezTo>
                    <a:cubicBezTo>
                      <a:pt x="214" y="5"/>
                      <a:pt x="219" y="0"/>
                      <a:pt x="226" y="0"/>
                    </a:cubicBezTo>
                    <a:cubicBezTo>
                      <a:pt x="470" y="0"/>
                      <a:pt x="470" y="0"/>
                      <a:pt x="470" y="0"/>
                    </a:cubicBezTo>
                    <a:cubicBezTo>
                      <a:pt x="477" y="0"/>
                      <a:pt x="482" y="5"/>
                      <a:pt x="482" y="12"/>
                    </a:cubicBezTo>
                    <a:cubicBezTo>
                      <a:pt x="482" y="18"/>
                      <a:pt x="477" y="23"/>
                      <a:pt x="470" y="23"/>
                    </a:cubicBezTo>
                    <a:cubicBezTo>
                      <a:pt x="226" y="23"/>
                      <a:pt x="226" y="23"/>
                      <a:pt x="226" y="23"/>
                    </a:cubicBezTo>
                    <a:close/>
                  </a:path>
                </a:pathLst>
              </a:custGeom>
              <a:solidFill>
                <a:srgbClr val="3B45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2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802" y="2854182"/>
              <a:ext cx="1766872" cy="21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Snip Same Side Corner Rectangle 16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109741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2704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rPr>
              <a:t>Course Summary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Now, you should be able to:</a:t>
            </a:r>
            <a:endParaRPr lang="en-US" sz="2200" dirty="0">
              <a:solidFill>
                <a:schemeClr val="tx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3486" y="1515128"/>
            <a:ext cx="10188704" cy="4871169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5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691282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235"/>
            <a:ext cx="12192000" cy="51237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41"/>
          <a:stretch/>
        </p:blipFill>
        <p:spPr>
          <a:xfrm>
            <a:off x="1525" y="3668116"/>
            <a:ext cx="12190476" cy="9716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762" y="-3404"/>
            <a:ext cx="12191239" cy="3714792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tudio Spare\Desktop\488083367_super_template15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6331" r="30241" b="37185"/>
          <a:stretch/>
        </p:blipFill>
        <p:spPr bwMode="auto">
          <a:xfrm flipH="1">
            <a:off x="0" y="-1588"/>
            <a:ext cx="12187238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 rot="10800000" flipH="1" flipV="1">
            <a:off x="0" y="38100"/>
            <a:ext cx="12187238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rgbClr val="FFFFFF">
                  <a:alpha val="0"/>
                </a:srgbClr>
              </a:gs>
              <a:gs pos="100000">
                <a:schemeClr val="tx1">
                  <a:alpha val="42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nnectivity_gree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689" y="3548539"/>
            <a:ext cx="732159" cy="1141623"/>
          </a:xfrm>
          <a:prstGeom prst="rect">
            <a:avLst/>
          </a:prstGeom>
        </p:spPr>
      </p:pic>
      <p:pic>
        <p:nvPicPr>
          <p:cNvPr id="5" name="Picture 4" descr="Simplicity_green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34" y="3467894"/>
            <a:ext cx="572379" cy="890367"/>
          </a:xfrm>
          <a:prstGeom prst="rect">
            <a:avLst/>
          </a:prstGeom>
        </p:spPr>
      </p:pic>
      <p:pic>
        <p:nvPicPr>
          <p:cNvPr id="6" name="Picture 5" descr="Velocity_green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97" y="4329942"/>
            <a:ext cx="370201" cy="576319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3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9526" b="22077"/>
          <a:stretch/>
        </p:blipFill>
        <p:spPr>
          <a:xfrm>
            <a:off x="-49875" y="0"/>
            <a:ext cx="12237113" cy="68595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94" y="0"/>
            <a:ext cx="12187238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1000">
                <a:srgbClr val="FFFFFF">
                  <a:alpha val="0"/>
                </a:srgbClr>
              </a:gs>
              <a:gs pos="100000">
                <a:schemeClr val="tx1">
                  <a:alpha val="69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Transformatio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104" y="311568"/>
            <a:ext cx="712567" cy="1111342"/>
          </a:xfrm>
          <a:prstGeom prst="rect">
            <a:avLst/>
          </a:prstGeom>
        </p:spPr>
      </p:pic>
      <p:pic>
        <p:nvPicPr>
          <p:cNvPr id="14" name="Picture 13" descr="Velocity_yellow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84" y="1828713"/>
            <a:ext cx="501016" cy="779970"/>
          </a:xfrm>
          <a:prstGeom prst="rect">
            <a:avLst/>
          </a:prstGeom>
        </p:spPr>
      </p:pic>
      <p:sp>
        <p:nvSpPr>
          <p:cNvPr id="16" name="Text Placeholder 3"/>
          <p:cNvSpPr txBox="1">
            <a:spLocks/>
          </p:cNvSpPr>
          <p:nvPr userDrawn="1"/>
        </p:nvSpPr>
        <p:spPr>
          <a:xfrm>
            <a:off x="109359" y="873362"/>
            <a:ext cx="3726042" cy="383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and Knowledge Management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48631"/>
            <a:ext cx="4978818" cy="89443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41200" y="6619164"/>
            <a:ext cx="39030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Accenture CSI Confidential Material.  Do not duplicate or distribute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01" y="520648"/>
            <a:ext cx="2984500" cy="30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26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10011277" y="1307047"/>
            <a:ext cx="1947300" cy="1693309"/>
            <a:chOff x="7196318" y="2301786"/>
            <a:chExt cx="889083" cy="773118"/>
          </a:xfrm>
        </p:grpSpPr>
        <p:pic>
          <p:nvPicPr>
            <p:cNvPr id="15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" name="Group 26"/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28"/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0" name="Snip Same Side Corner Rectangle 19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62" y="-3404"/>
            <a:ext cx="12191239" cy="109741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0" y="27045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Arial" panose="020B0604020202020204" pitchFamily="34" charset="0"/>
              </a:rPr>
              <a:t>Course Objectives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At the end of this course, you will be able to:</a:t>
            </a:r>
          </a:p>
        </p:txBody>
      </p:sp>
      <p:sp>
        <p:nvSpPr>
          <p:cNvPr id="17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2705" y="1512202"/>
            <a:ext cx="9808395" cy="4874094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2621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nd Ru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Same Side Corner Rectangle 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 userDrawn="1"/>
        </p:nvSpPr>
        <p:spPr>
          <a:xfrm>
            <a:off x="200374" y="1140880"/>
            <a:ext cx="11403719" cy="52342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2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For a successful class, please: </a:t>
            </a:r>
          </a:p>
          <a:p>
            <a:endParaRPr lang="en-US" altLang="en-US" sz="20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Arrive on time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Turn all cell phones off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Wear business formal attire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Assist your colleagues; show respect to all individuals regardless of their skill and knowledge level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Do not use class time to surf the net, check e-mail, or use instant messaging</a:t>
            </a:r>
          </a:p>
          <a:p>
            <a:pPr lvl="1"/>
            <a:r>
              <a:rPr lang="en-US" altLang="en-US" sz="20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Adhere to attendance policy as directed by your local training coordinator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Ground Rules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562617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0011277" y="1307047"/>
            <a:ext cx="1947300" cy="1693309"/>
            <a:chOff x="7196318" y="2301786"/>
            <a:chExt cx="889083" cy="773118"/>
          </a:xfrm>
        </p:grpSpPr>
        <p:pic>
          <p:nvPicPr>
            <p:cNvPr id="18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6318" y="2965697"/>
              <a:ext cx="889083" cy="109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Group 19"/>
            <p:cNvGrpSpPr/>
            <p:nvPr/>
          </p:nvGrpSpPr>
          <p:grpSpPr>
            <a:xfrm>
              <a:off x="7402731" y="2301786"/>
              <a:ext cx="543219" cy="620422"/>
              <a:chOff x="1420813" y="2441576"/>
              <a:chExt cx="614362" cy="701675"/>
            </a:xfrm>
          </p:grpSpPr>
          <p:sp>
            <p:nvSpPr>
              <p:cNvPr id="21" name="Freeform 26"/>
              <p:cNvSpPr>
                <a:spLocks/>
              </p:cNvSpPr>
              <p:nvPr/>
            </p:nvSpPr>
            <p:spPr bwMode="auto">
              <a:xfrm>
                <a:off x="1597025" y="2779713"/>
                <a:ext cx="182563" cy="184150"/>
              </a:xfrm>
              <a:custGeom>
                <a:avLst/>
                <a:gdLst>
                  <a:gd name="T0" fmla="*/ 39 w 49"/>
                  <a:gd name="T1" fmla="*/ 27 h 49"/>
                  <a:gd name="T2" fmla="*/ 17 w 49"/>
                  <a:gd name="T3" fmla="*/ 29 h 49"/>
                  <a:gd name="T4" fmla="*/ 38 w 49"/>
                  <a:gd name="T5" fmla="*/ 4 h 49"/>
                  <a:gd name="T6" fmla="*/ 25 w 49"/>
                  <a:gd name="T7" fmla="*/ 0 h 49"/>
                  <a:gd name="T8" fmla="*/ 0 w 49"/>
                  <a:gd name="T9" fmla="*/ 25 h 49"/>
                  <a:gd name="T10" fmla="*/ 25 w 49"/>
                  <a:gd name="T11" fmla="*/ 49 h 49"/>
                  <a:gd name="T12" fmla="*/ 49 w 49"/>
                  <a:gd name="T13" fmla="*/ 25 h 49"/>
                  <a:gd name="T14" fmla="*/ 48 w 49"/>
                  <a:gd name="T15" fmla="*/ 17 h 49"/>
                  <a:gd name="T16" fmla="*/ 39 w 49"/>
                  <a:gd name="T17" fmla="*/ 2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9">
                    <a:moveTo>
                      <a:pt x="39" y="27"/>
                    </a:moveTo>
                    <a:cubicBezTo>
                      <a:pt x="17" y="29"/>
                      <a:pt x="17" y="29"/>
                      <a:pt x="17" y="29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34" y="2"/>
                      <a:pt x="30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5"/>
                    </a:cubicBezTo>
                    <a:cubicBezTo>
                      <a:pt x="49" y="22"/>
                      <a:pt x="49" y="19"/>
                      <a:pt x="48" y="17"/>
                    </a:cubicBezTo>
                    <a:lnTo>
                      <a:pt x="39" y="2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Freeform 27"/>
              <p:cNvSpPr>
                <a:spLocks/>
              </p:cNvSpPr>
              <p:nvPr/>
            </p:nvSpPr>
            <p:spPr bwMode="auto">
              <a:xfrm>
                <a:off x="1420813" y="2603501"/>
                <a:ext cx="538163" cy="539750"/>
              </a:xfrm>
              <a:custGeom>
                <a:avLst/>
                <a:gdLst>
                  <a:gd name="T0" fmla="*/ 113 w 144"/>
                  <a:gd name="T1" fmla="*/ 45 h 144"/>
                  <a:gd name="T2" fmla="*/ 121 w 144"/>
                  <a:gd name="T3" fmla="*/ 72 h 144"/>
                  <a:gd name="T4" fmla="*/ 72 w 144"/>
                  <a:gd name="T5" fmla="*/ 121 h 144"/>
                  <a:gd name="T6" fmla="*/ 23 w 144"/>
                  <a:gd name="T7" fmla="*/ 72 h 144"/>
                  <a:gd name="T8" fmla="*/ 72 w 144"/>
                  <a:gd name="T9" fmla="*/ 23 h 144"/>
                  <a:gd name="T10" fmla="*/ 103 w 144"/>
                  <a:gd name="T11" fmla="*/ 34 h 144"/>
                  <a:gd name="T12" fmla="*/ 117 w 144"/>
                  <a:gd name="T13" fmla="*/ 16 h 144"/>
                  <a:gd name="T14" fmla="*/ 72 w 144"/>
                  <a:gd name="T15" fmla="*/ 0 h 144"/>
                  <a:gd name="T16" fmla="*/ 0 w 144"/>
                  <a:gd name="T17" fmla="*/ 72 h 144"/>
                  <a:gd name="T18" fmla="*/ 72 w 144"/>
                  <a:gd name="T19" fmla="*/ 144 h 144"/>
                  <a:gd name="T20" fmla="*/ 144 w 144"/>
                  <a:gd name="T21" fmla="*/ 72 h 144"/>
                  <a:gd name="T22" fmla="*/ 128 w 144"/>
                  <a:gd name="T23" fmla="*/ 27 h 144"/>
                  <a:gd name="T24" fmla="*/ 113 w 144"/>
                  <a:gd name="T25" fmla="*/ 45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44">
                    <a:moveTo>
                      <a:pt x="113" y="45"/>
                    </a:moveTo>
                    <a:cubicBezTo>
                      <a:pt x="118" y="53"/>
                      <a:pt x="121" y="62"/>
                      <a:pt x="121" y="72"/>
                    </a:cubicBezTo>
                    <a:cubicBezTo>
                      <a:pt x="121" y="99"/>
                      <a:pt x="99" y="121"/>
                      <a:pt x="72" y="121"/>
                    </a:cubicBezTo>
                    <a:cubicBezTo>
                      <a:pt x="45" y="121"/>
                      <a:pt x="23" y="99"/>
                      <a:pt x="23" y="72"/>
                    </a:cubicBezTo>
                    <a:cubicBezTo>
                      <a:pt x="23" y="45"/>
                      <a:pt x="45" y="23"/>
                      <a:pt x="72" y="23"/>
                    </a:cubicBezTo>
                    <a:cubicBezTo>
                      <a:pt x="84" y="23"/>
                      <a:pt x="94" y="27"/>
                      <a:pt x="103" y="34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05" y="6"/>
                      <a:pt x="89" y="0"/>
                      <a:pt x="72" y="0"/>
                    </a:cubicBezTo>
                    <a:cubicBezTo>
                      <a:pt x="32" y="0"/>
                      <a:pt x="0" y="32"/>
                      <a:pt x="0" y="72"/>
                    </a:cubicBezTo>
                    <a:cubicBezTo>
                      <a:pt x="0" y="111"/>
                      <a:pt x="32" y="144"/>
                      <a:pt x="72" y="144"/>
                    </a:cubicBezTo>
                    <a:cubicBezTo>
                      <a:pt x="111" y="144"/>
                      <a:pt x="144" y="111"/>
                      <a:pt x="144" y="72"/>
                    </a:cubicBezTo>
                    <a:cubicBezTo>
                      <a:pt x="144" y="55"/>
                      <a:pt x="138" y="39"/>
                      <a:pt x="128" y="27"/>
                    </a:cubicBezTo>
                    <a:lnTo>
                      <a:pt x="113" y="4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Freeform 28"/>
              <p:cNvSpPr>
                <a:spLocks/>
              </p:cNvSpPr>
              <p:nvPr/>
            </p:nvSpPr>
            <p:spPr bwMode="auto">
              <a:xfrm>
                <a:off x="1660525" y="2441576"/>
                <a:ext cx="374650" cy="447675"/>
              </a:xfrm>
              <a:custGeom>
                <a:avLst/>
                <a:gdLst>
                  <a:gd name="T0" fmla="*/ 236 w 236"/>
                  <a:gd name="T1" fmla="*/ 50 h 282"/>
                  <a:gd name="T2" fmla="*/ 181 w 236"/>
                  <a:gd name="T3" fmla="*/ 55 h 282"/>
                  <a:gd name="T4" fmla="*/ 177 w 236"/>
                  <a:gd name="T5" fmla="*/ 0 h 282"/>
                  <a:gd name="T6" fmla="*/ 132 w 236"/>
                  <a:gd name="T7" fmla="*/ 55 h 282"/>
                  <a:gd name="T8" fmla="*/ 127 w 236"/>
                  <a:gd name="T9" fmla="*/ 95 h 282"/>
                  <a:gd name="T10" fmla="*/ 5 w 236"/>
                  <a:gd name="T11" fmla="*/ 248 h 282"/>
                  <a:gd name="T12" fmla="*/ 0 w 236"/>
                  <a:gd name="T13" fmla="*/ 282 h 282"/>
                  <a:gd name="T14" fmla="*/ 33 w 236"/>
                  <a:gd name="T15" fmla="*/ 270 h 282"/>
                  <a:gd name="T16" fmla="*/ 156 w 236"/>
                  <a:gd name="T17" fmla="*/ 116 h 282"/>
                  <a:gd name="T18" fmla="*/ 193 w 236"/>
                  <a:gd name="T19" fmla="*/ 104 h 282"/>
                  <a:gd name="T20" fmla="*/ 236 w 236"/>
                  <a:gd name="T21" fmla="*/ 5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82">
                    <a:moveTo>
                      <a:pt x="236" y="50"/>
                    </a:moveTo>
                    <a:lnTo>
                      <a:pt x="181" y="55"/>
                    </a:lnTo>
                    <a:lnTo>
                      <a:pt x="177" y="0"/>
                    </a:lnTo>
                    <a:lnTo>
                      <a:pt x="132" y="55"/>
                    </a:lnTo>
                    <a:lnTo>
                      <a:pt x="127" y="95"/>
                    </a:lnTo>
                    <a:lnTo>
                      <a:pt x="5" y="248"/>
                    </a:lnTo>
                    <a:lnTo>
                      <a:pt x="0" y="282"/>
                    </a:lnTo>
                    <a:lnTo>
                      <a:pt x="33" y="270"/>
                    </a:lnTo>
                    <a:lnTo>
                      <a:pt x="156" y="116"/>
                    </a:lnTo>
                    <a:lnTo>
                      <a:pt x="193" y="104"/>
                    </a:lnTo>
                    <a:lnTo>
                      <a:pt x="236" y="50"/>
                    </a:lnTo>
                    <a:close/>
                  </a:path>
                </a:pathLst>
              </a:custGeom>
              <a:solidFill>
                <a:srgbClr val="4E51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E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" name="Rectangle 2"/>
          <p:cNvSpPr/>
          <p:nvPr userDrawn="1"/>
        </p:nvSpPr>
        <p:spPr>
          <a:xfrm>
            <a:off x="217759" y="1102328"/>
            <a:ext cx="8681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At the end of this module, you will be able to: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2705" y="1512202"/>
            <a:ext cx="9692772" cy="4874094"/>
          </a:xfrm>
          <a:prstGeom prst="rect">
            <a:avLst/>
          </a:prstGeom>
        </p:spPr>
        <p:txBody>
          <a:bodyPr/>
          <a:lstStyle>
            <a:lvl1pPr marL="228600" indent="-228600"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</p:txBody>
      </p:sp>
      <p:sp>
        <p:nvSpPr>
          <p:cNvPr id="17" name="Snip Same Side Corner Rectangle 16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0" y="25505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Module</a:t>
            </a:r>
            <a:r>
              <a:rPr lang="en-US" sz="4000" dirty="0">
                <a:latin typeface="+mn-lt"/>
              </a:rPr>
              <a:t> </a:t>
            </a:r>
            <a:r>
              <a:rPr lang="en-US" sz="40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Objectives</a:t>
            </a:r>
            <a:endParaRPr lang="en-US" sz="4000" b="1" kern="1200" baseline="0" dirty="0">
              <a:solidFill>
                <a:schemeClr val="tx2">
                  <a:lumMod val="75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3173887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nip Same Side Corner Rectangle 65"/>
          <p:cNvSpPr/>
          <p:nvPr userDrawn="1"/>
        </p:nvSpPr>
        <p:spPr>
          <a:xfrm>
            <a:off x="0" y="6468185"/>
            <a:ext cx="12192000" cy="387049"/>
          </a:xfrm>
          <a:prstGeom prst="snip2SameRect">
            <a:avLst>
              <a:gd name="adj1" fmla="val 38226"/>
              <a:gd name="adj2" fmla="val 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34836" y="325103"/>
            <a:ext cx="12192000" cy="567783"/>
          </a:xfrm>
          <a:prstGeom prst="rect">
            <a:avLst/>
          </a:prstGeom>
          <a:noFill/>
        </p:spPr>
        <p:txBody>
          <a:bodyPr/>
          <a:lstStyle>
            <a:lvl1pPr>
              <a:defRPr lang="en-CA" sz="4000" b="1" dirty="0">
                <a:solidFill>
                  <a:schemeClr val="tx2">
                    <a:lumMod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dirty="0"/>
              <a:t>General</a:t>
            </a:r>
            <a:endParaRPr lang="en-CA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0" y="1057275"/>
            <a:ext cx="12174584" cy="2694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7558" y="1146815"/>
            <a:ext cx="11347545" cy="3976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Sub topic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7801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 sz="14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Rectangle 5"/>
          <p:cNvSpPr>
            <a:spLocks noChangeArrowheads="1"/>
          </p:cNvSpPr>
          <p:nvPr userDrawn="1"/>
        </p:nvSpPr>
        <p:spPr bwMode="auto">
          <a:xfrm>
            <a:off x="1" y="6601759"/>
            <a:ext cx="2173673" cy="197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None/>
              <a:defRPr/>
            </a:pPr>
            <a:r>
              <a:rPr lang="en-US" altLang="en-US" sz="700" dirty="0">
                <a:latin typeface="Arial" pitchFamily="34" charset="0"/>
                <a:cs typeface="Arial" panose="020B0604020202020204" pitchFamily="34" charset="0"/>
              </a:rPr>
              <a:t>Copyright © 2017 Accenture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254276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02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16" r:id="rId2"/>
    <p:sldLayoutId id="2147483738" r:id="rId3"/>
    <p:sldLayoutId id="2147483739" r:id="rId4"/>
    <p:sldLayoutId id="2147483740" r:id="rId5"/>
    <p:sldLayoutId id="2147483734" r:id="rId6"/>
    <p:sldLayoutId id="2147483726" r:id="rId7"/>
    <p:sldLayoutId id="2147483720" r:id="rId8"/>
    <p:sldLayoutId id="2147483704" r:id="rId9"/>
    <p:sldLayoutId id="2147483688" r:id="rId10"/>
    <p:sldLayoutId id="2147483741" r:id="rId11"/>
    <p:sldLayoutId id="2147483687" r:id="rId12"/>
    <p:sldLayoutId id="2147483742" r:id="rId13"/>
    <p:sldLayoutId id="2147483708" r:id="rId14"/>
    <p:sldLayoutId id="2147483711" r:id="rId15"/>
    <p:sldLayoutId id="2147483709" r:id="rId16"/>
    <p:sldLayoutId id="2147483710" r:id="rId17"/>
    <p:sldLayoutId id="2147483723" r:id="rId18"/>
    <p:sldLayoutId id="2147483724" r:id="rId19"/>
    <p:sldLayoutId id="2147483725" r:id="rId20"/>
    <p:sldLayoutId id="2147483721" r:id="rId21"/>
    <p:sldLayoutId id="214748373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git-scm.com/download/win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5815" y="1776505"/>
            <a:ext cx="6927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Module 2: Introduction to Git</a:t>
            </a:r>
          </a:p>
        </p:txBody>
      </p:sp>
    </p:spTree>
    <p:extLst>
      <p:ext uri="{BB962C8B-B14F-4D97-AF65-F5344CB8AC3E}">
        <p14:creationId xmlns:p14="http://schemas.microsoft.com/office/powerpoint/2010/main" val="174874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Difference between Git and Other SCM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(5)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3658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tables compares Git with other SCMs: 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237533"/>
              </p:ext>
            </p:extLst>
          </p:nvPr>
        </p:nvGraphicFramePr>
        <p:xfrm>
          <a:off x="304798" y="1959296"/>
          <a:ext cx="11244806" cy="3157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2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2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347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Git</a:t>
                      </a:r>
                      <a:r>
                        <a:rPr lang="en-US" sz="1800" dirty="0">
                          <a:latin typeface="+mn-lt"/>
                        </a:rPr>
                        <a:t>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Other</a:t>
                      </a:r>
                      <a:r>
                        <a:rPr lang="en-US" sz="1800" baseline="0" dirty="0">
                          <a:latin typeface="+mn-lt"/>
                          <a:cs typeface="Arial" panose="020B0604020202020204" pitchFamily="34" charset="0"/>
                        </a:rPr>
                        <a:t> SCM</a:t>
                      </a:r>
                      <a:endParaRPr lang="en-US" sz="18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8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Data is stored in the form of a stream of snapshots.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Stores data as a list of file based changes.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760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Takes a snapshot whenever a change is performed or saved.</a:t>
                      </a:r>
                      <a:endParaRPr lang="en-US" sz="1800" baseline="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endParaRPr lang="en-US" sz="1800" baseline="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baseline="0" dirty="0">
                          <a:latin typeface="+mn-lt"/>
                          <a:cs typeface="Arial" panose="020B0604020202020204" pitchFamily="34" charset="0"/>
                        </a:rPr>
                        <a:t>If there are no changes made, instead of  taking snapshot and storing the file again, Git stores a reference to the previous identical file.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These systems (CVS, Subversion, Perforce, Bazaar, and so on) consider the information maintained as a set of files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  <a:cs typeface="Arial" panose="020B0604020202020204" pitchFamily="34" charset="0"/>
                        </a:rPr>
                        <a:t>Tracks the changes made to each file over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312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88834" y="1881054"/>
            <a:ext cx="759012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Introduction to Git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94316" y="2524750"/>
            <a:ext cx="758578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Key Concepts in Git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94316" y="3168446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Installation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94316" y="3812142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Introduction to Git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94316" y="4455838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2.1: Install Git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171187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Clone Principle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in Git (1)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8139" y="1723027"/>
            <a:ext cx="10495722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Every developer has a copy or clone of the central repository that contains a full copy of the repository including the history.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File changes and commits are performed locally.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GB" sz="1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Later, commits and changes are pushed to central repository.</a:t>
            </a:r>
            <a:br>
              <a:rPr lang="en-GB" sz="1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GB" sz="1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31" y="3009582"/>
            <a:ext cx="6187738" cy="3173180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66469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Representation of Git </a:t>
            </a:r>
            <a:r>
              <a:rPr lang="en-US" dirty="0" err="1"/>
              <a:t>Checkins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in Git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3687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figure shows the representation of Git </a:t>
            </a:r>
            <a:r>
              <a:rPr lang="en-US" dirty="0" err="1"/>
              <a:t>Checkins</a:t>
            </a:r>
            <a:r>
              <a:rPr lang="en-US" dirty="0"/>
              <a:t> over time: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164711"/>
            <a:ext cx="5581890" cy="2412512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650" y="3619712"/>
            <a:ext cx="5658955" cy="2369021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619" y="1498479"/>
            <a:ext cx="1629613" cy="19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9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Branching Technique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in Git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0" y="1568947"/>
            <a:ext cx="6767603" cy="4780148"/>
          </a:xfrm>
        </p:spPr>
        <p:txBody>
          <a:bodyPr/>
          <a:lstStyle/>
          <a:p>
            <a:r>
              <a:rPr lang="en-US" dirty="0"/>
              <a:t>The branching model is based around the principle that there are two permanent branches in a repository and they are:</a:t>
            </a:r>
          </a:p>
          <a:p>
            <a:pPr lvl="1"/>
            <a:r>
              <a:rPr lang="en-US" b="1" dirty="0"/>
              <a:t>Develop</a:t>
            </a:r>
            <a:r>
              <a:rPr lang="en-US" dirty="0"/>
              <a:t>: Captures all development work.</a:t>
            </a:r>
          </a:p>
          <a:p>
            <a:pPr lvl="1"/>
            <a:r>
              <a:rPr lang="en-US" b="1" dirty="0"/>
              <a:t>Master</a:t>
            </a:r>
            <a:r>
              <a:rPr lang="en-US" dirty="0"/>
              <a:t>: Maintains the current live state (or at least live-ready releases). </a:t>
            </a:r>
          </a:p>
          <a:p>
            <a:endParaRPr lang="en-US" dirty="0"/>
          </a:p>
          <a:p>
            <a:r>
              <a:rPr lang="en-US" dirty="0"/>
              <a:t>Branching model also involves the use of temporary or support branches such as; </a:t>
            </a:r>
          </a:p>
          <a:p>
            <a:pPr lvl="1"/>
            <a:r>
              <a:rPr lang="en-US" dirty="0"/>
              <a:t>Feature</a:t>
            </a:r>
          </a:p>
          <a:p>
            <a:pPr lvl="1"/>
            <a:r>
              <a:rPr lang="en-US" dirty="0"/>
              <a:t>Release</a:t>
            </a:r>
          </a:p>
          <a:p>
            <a:pPr lvl="1"/>
            <a:r>
              <a:rPr lang="en-US" dirty="0" err="1"/>
              <a:t>Testfix</a:t>
            </a:r>
            <a:endParaRPr lang="en-US" dirty="0"/>
          </a:p>
          <a:p>
            <a:pPr lvl="1"/>
            <a:r>
              <a:rPr lang="en-US" dirty="0"/>
              <a:t>Hotfix</a:t>
            </a:r>
          </a:p>
          <a:p>
            <a:pPr lvl="1"/>
            <a:endParaRPr lang="en-US" dirty="0"/>
          </a:p>
          <a:p>
            <a:r>
              <a:rPr lang="en-US" dirty="0"/>
              <a:t>Each branch, merge or rebase in the overview can be performed with a single Git flow command.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164223" y="1249529"/>
            <a:ext cx="4209041" cy="4932998"/>
            <a:chOff x="4739075" y="1209772"/>
            <a:chExt cx="4209041" cy="4932998"/>
          </a:xfrm>
        </p:grpSpPr>
        <p:pic>
          <p:nvPicPr>
            <p:cNvPr id="7" name="Content Placeholder 1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9075" y="1209772"/>
              <a:ext cx="4209041" cy="4932998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8" name="Rectangle 7"/>
            <p:cNvSpPr/>
            <p:nvPr/>
          </p:nvSpPr>
          <p:spPr>
            <a:xfrm>
              <a:off x="6268278" y="1274115"/>
              <a:ext cx="503582" cy="326913"/>
            </a:xfrm>
            <a:prstGeom prst="rect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200423" y="1263301"/>
              <a:ext cx="503582" cy="3269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68781" y="1258248"/>
              <a:ext cx="503582" cy="32691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68529" y="1258247"/>
              <a:ext cx="503582" cy="32691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34476" y="1264499"/>
              <a:ext cx="503582" cy="32691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34224" y="1264498"/>
              <a:ext cx="503582" cy="326913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0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Stages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in Git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05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are the different states in Git where the edited files can reside: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25387" y="1999053"/>
            <a:ext cx="9660374" cy="669663"/>
            <a:chOff x="1025387" y="1999053"/>
            <a:chExt cx="9660374" cy="669663"/>
          </a:xfrm>
        </p:grpSpPr>
        <p:sp>
          <p:nvSpPr>
            <p:cNvPr id="5" name="Rectangle 4"/>
            <p:cNvSpPr/>
            <p:nvPr/>
          </p:nvSpPr>
          <p:spPr>
            <a:xfrm>
              <a:off x="3154224" y="2078003"/>
              <a:ext cx="7531537" cy="54178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cs typeface="Arial" panose="020B0604020202020204" pitchFamily="34" charset="0"/>
                </a:rPr>
                <a:t>The data is saved and stored in the local database.</a:t>
              </a:r>
              <a:r>
                <a:rPr lang="en-US" sz="1600" dirty="0"/>
                <a:t>. </a:t>
              </a:r>
            </a:p>
          </p:txBody>
        </p:sp>
        <p:sp>
          <p:nvSpPr>
            <p:cNvPr id="8" name="Rounded Rectangle 6"/>
            <p:cNvSpPr/>
            <p:nvPr/>
          </p:nvSpPr>
          <p:spPr>
            <a:xfrm>
              <a:off x="1025387" y="1999053"/>
              <a:ext cx="2146438" cy="669663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 panose="020B0604020202020204" pitchFamily="34" charset="0"/>
                </a:rPr>
                <a:t>Committed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37161" y="2730076"/>
            <a:ext cx="9644091" cy="629745"/>
            <a:chOff x="1037161" y="2730076"/>
            <a:chExt cx="9644091" cy="629745"/>
          </a:xfrm>
        </p:grpSpPr>
        <p:sp>
          <p:nvSpPr>
            <p:cNvPr id="6" name="Rectangle 5"/>
            <p:cNvSpPr/>
            <p:nvPr/>
          </p:nvSpPr>
          <p:spPr>
            <a:xfrm>
              <a:off x="3187561" y="2787909"/>
              <a:ext cx="7493691" cy="5357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cs typeface="Arial" panose="020B0604020202020204" pitchFamily="34" charset="0"/>
                </a:rPr>
                <a:t>File(s) changed but not committed it to your database yet. </a:t>
              </a:r>
            </a:p>
          </p:txBody>
        </p:sp>
        <p:sp>
          <p:nvSpPr>
            <p:cNvPr id="9" name="Rounded Rectangle 11"/>
            <p:cNvSpPr/>
            <p:nvPr/>
          </p:nvSpPr>
          <p:spPr>
            <a:xfrm>
              <a:off x="1037161" y="2730076"/>
              <a:ext cx="2146438" cy="62974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 panose="020B0604020202020204" pitchFamily="34" charset="0"/>
                </a:rPr>
                <a:t>Modified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37161" y="3450056"/>
            <a:ext cx="9644091" cy="608238"/>
            <a:chOff x="1037161" y="3450056"/>
            <a:chExt cx="9644091" cy="608238"/>
          </a:xfrm>
        </p:grpSpPr>
        <p:sp>
          <p:nvSpPr>
            <p:cNvPr id="7" name="Rectangle 6"/>
            <p:cNvSpPr/>
            <p:nvPr/>
          </p:nvSpPr>
          <p:spPr>
            <a:xfrm>
              <a:off x="3187561" y="3472710"/>
              <a:ext cx="7493691" cy="5633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  <a:cs typeface="Arial" panose="020B0604020202020204" pitchFamily="34" charset="0"/>
                </a:rPr>
                <a:t>For the ones changes mark the changes and save it in staging so that it will go through the next a commit operation is performed.</a:t>
              </a:r>
            </a:p>
          </p:txBody>
        </p:sp>
        <p:sp>
          <p:nvSpPr>
            <p:cNvPr id="10" name="Rounded Rectangle 12"/>
            <p:cNvSpPr/>
            <p:nvPr/>
          </p:nvSpPr>
          <p:spPr>
            <a:xfrm>
              <a:off x="1037161" y="3450056"/>
              <a:ext cx="2146438" cy="608238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 panose="020B0604020202020204" pitchFamily="34" charset="0"/>
                </a:rPr>
                <a:t>Staged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474" y="4185172"/>
            <a:ext cx="4358724" cy="2179378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117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88834" y="1881054"/>
            <a:ext cx="759012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Introduction to Git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94316" y="2524750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Key Concepts in Git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94316" y="3168446"/>
            <a:ext cx="758578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Installation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94316" y="3812142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Introduction to Git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94316" y="4455838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2.1: Install Git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17050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Installation Commands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(1)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43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table lists the commands to install Git in different operating systems: 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316842"/>
              </p:ext>
            </p:extLst>
          </p:nvPr>
        </p:nvGraphicFramePr>
        <p:xfrm>
          <a:off x="2044825" y="1919814"/>
          <a:ext cx="7673009" cy="4283508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35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71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3641">
                <a:tc>
                  <a:txBody>
                    <a:bodyPr/>
                    <a:lstStyle/>
                    <a:p>
                      <a:r>
                        <a:rPr lang="en-US" dirty="0"/>
                        <a:t>Operating System</a:t>
                      </a:r>
                      <a:endParaRPr lang="en-US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  <a:r>
                        <a:rPr lang="en-US" baseline="0" dirty="0"/>
                        <a:t> to Install</a:t>
                      </a:r>
                      <a:endParaRPr lang="en-US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6832">
                <a:tc>
                  <a:txBody>
                    <a:bodyPr/>
                    <a:lstStyle/>
                    <a:p>
                      <a:r>
                        <a:rPr lang="en-US" b="1" dirty="0"/>
                        <a:t>Linux</a:t>
                      </a:r>
                      <a:endParaRPr lang="en-US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</a:t>
                      </a:r>
                      <a:r>
                        <a:rPr lang="en-US" baseline="0" dirty="0"/>
                        <a:t> the following command:</a:t>
                      </a:r>
                    </a:p>
                    <a:p>
                      <a:endParaRPr lang="en-US" baseline="0" dirty="0"/>
                    </a:p>
                    <a:p>
                      <a:pPr lvl="1"/>
                      <a:r>
                        <a:rPr lang="en-US" dirty="0" err="1"/>
                        <a:t>sudo</a:t>
                      </a:r>
                      <a:r>
                        <a:rPr lang="en-US" dirty="0"/>
                        <a:t> yum install </a:t>
                      </a:r>
                      <a:r>
                        <a:rPr lang="en-US" dirty="0" err="1"/>
                        <a:t>git</a:t>
                      </a:r>
                      <a:r>
                        <a:rPr lang="en-US" dirty="0"/>
                        <a:t>-all</a:t>
                      </a:r>
                    </a:p>
                    <a:p>
                      <a:pPr lvl="1"/>
                      <a:endParaRPr lang="en-US" i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6832">
                <a:tc>
                  <a:txBody>
                    <a:bodyPr/>
                    <a:lstStyle/>
                    <a:p>
                      <a:r>
                        <a:rPr lang="en-US" b="1" dirty="0" err="1"/>
                        <a:t>Debian</a:t>
                      </a:r>
                      <a:r>
                        <a:rPr lang="en-US" b="1" dirty="0"/>
                        <a:t>-based like Ubuntu</a:t>
                      </a:r>
                      <a:endParaRPr lang="en-US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Run</a:t>
                      </a:r>
                      <a:r>
                        <a:rPr lang="en-US" baseline="0" dirty="0"/>
                        <a:t> the following command: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/>
                    </a:p>
                    <a:p>
                      <a:pPr marL="457200" lvl="1" algn="l" defTabSz="914400" rtl="0" eaLnBrk="1" latinLnBrk="0" hangingPunct="1"/>
                      <a:r>
                        <a:rPr lang="en-US" sz="1800" kern="1200" dirty="0" err="1"/>
                        <a:t>sudo</a:t>
                      </a:r>
                      <a:r>
                        <a:rPr lang="en-US" sz="1800" kern="1200" dirty="0"/>
                        <a:t> apt-get install </a:t>
                      </a:r>
                      <a:r>
                        <a:rPr lang="en-US" sz="1800" kern="1200" dirty="0" err="1"/>
                        <a:t>git</a:t>
                      </a:r>
                      <a:r>
                        <a:rPr lang="en-US" sz="1800" kern="1200" dirty="0"/>
                        <a:t>-all</a:t>
                      </a:r>
                    </a:p>
                    <a:p>
                      <a:pPr marL="457200" lvl="1" algn="l" defTabSz="914400" rtl="0" eaLnBrk="1" latinLnBrk="0" hangingPunct="1"/>
                      <a:endParaRPr lang="en-US" sz="18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0308">
                <a:tc>
                  <a:txBody>
                    <a:bodyPr/>
                    <a:lstStyle/>
                    <a:p>
                      <a:r>
                        <a:rPr lang="en-US" b="1" dirty="0"/>
                        <a:t>Windows </a:t>
                      </a:r>
                      <a:endParaRPr lang="en-US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Access</a:t>
                      </a:r>
                      <a:r>
                        <a:rPr lang="en-US" baseline="0" dirty="0"/>
                        <a:t> the following link:</a:t>
                      </a:r>
                    </a:p>
                    <a:p>
                      <a:endParaRPr lang="en-US" baseline="0" dirty="0"/>
                    </a:p>
                    <a:p>
                      <a:r>
                        <a:rPr lang="en-US" dirty="0"/>
                        <a:t> </a:t>
                      </a:r>
                      <a:r>
                        <a:rPr lang="en-US" dirty="0">
                          <a:hlinkClick r:id="rId2"/>
                        </a:rPr>
                        <a:t>http://git-scm.com/download/win</a:t>
                      </a:r>
                      <a:r>
                        <a:rPr lang="en-US" dirty="0"/>
                        <a:t>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The download will start automatically.</a:t>
                      </a:r>
                      <a:endParaRPr lang="en-US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731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 Configuration Setup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(2)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GIT_CONFIG is a tool in Git used to set configuration variables to control all operations of Git.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set an identity, use the following commands: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54156" y="2762635"/>
            <a:ext cx="4041914" cy="12660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 config --global user.name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 config --global user.email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781" y="4222778"/>
            <a:ext cx="2160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7322" y="4825913"/>
            <a:ext cx="6265510" cy="792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config --global user.name “</a:t>
            </a:r>
            <a:r>
              <a:rPr lang="en-US" altLang="en-US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Rakhi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Parashar"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config --global </a:t>
            </a:r>
            <a:r>
              <a:rPr lang="en-US" altLang="en-US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user.email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rakhi.parashar@accenture.com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373" y="4541307"/>
            <a:ext cx="504825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44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Viewing Configurations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(3)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14392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view all the configurations use the following command: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22875" y="2283627"/>
            <a:ext cx="2657576" cy="507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 config –list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11206"/>
          <a:stretch/>
        </p:blipFill>
        <p:spPr>
          <a:xfrm>
            <a:off x="5881330" y="1442955"/>
            <a:ext cx="5964239" cy="31305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6835" y="4462685"/>
            <a:ext cx="5364495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altLang="en-US" dirty="0">
              <a:solidFill>
                <a:srgbClr val="44546A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en-US" dirty="0" err="1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en-US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altLang="en-US" dirty="0" err="1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gitconfig</a:t>
            </a:r>
            <a:r>
              <a:rPr lang="en-US" altLang="en-US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  <a:p>
            <a:pPr marL="342900" lvl="0" indent="-342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dirty="0">
              <a:solidFill>
                <a:srgbClr val="44546A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~/.</a:t>
            </a:r>
            <a:r>
              <a:rPr lang="en-US" altLang="en-US" dirty="0" err="1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gitconfig</a:t>
            </a:r>
            <a:r>
              <a:rPr lang="en-US" altLang="en-US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~/.config/</a:t>
            </a:r>
            <a:r>
              <a:rPr lang="en-US" altLang="en-US" dirty="0" err="1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en-US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/config file</a:t>
            </a:r>
          </a:p>
          <a:p>
            <a:pPr marL="342900" lvl="0" indent="-342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dirty="0">
              <a:solidFill>
                <a:srgbClr val="44546A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 file in the Git directory (that is, .</a:t>
            </a:r>
            <a:r>
              <a:rPr lang="en-US" altLang="en-US" dirty="0" err="1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altLang="en-US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/config)</a:t>
            </a:r>
          </a:p>
        </p:txBody>
      </p:sp>
      <p:sp>
        <p:nvSpPr>
          <p:cNvPr id="9" name="Rectangle 8"/>
          <p:cNvSpPr/>
          <p:nvPr/>
        </p:nvSpPr>
        <p:spPr>
          <a:xfrm>
            <a:off x="214781" y="3871754"/>
            <a:ext cx="579038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en-US" dirty="0">
                <a:solidFill>
                  <a:srgbClr val="44546A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configuration variables are stored in any of these three locations:</a:t>
            </a:r>
          </a:p>
        </p:txBody>
      </p:sp>
    </p:spTree>
    <p:extLst>
      <p:ext uri="{BB962C8B-B14F-4D97-AF65-F5344CB8AC3E}">
        <p14:creationId xmlns:p14="http://schemas.microsoft.com/office/powerpoint/2010/main" val="272216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Git and its key features.</a:t>
            </a:r>
          </a:p>
          <a:p>
            <a:r>
              <a:rPr lang="en-US" dirty="0"/>
              <a:t>Compare Git with other SCMs.</a:t>
            </a:r>
          </a:p>
          <a:p>
            <a:r>
              <a:rPr lang="en-US" dirty="0"/>
              <a:t>Explain key concepts in Git.</a:t>
            </a:r>
          </a:p>
          <a:p>
            <a:r>
              <a:rPr lang="en-US" dirty="0"/>
              <a:t>Apply the steps to install Git.</a:t>
            </a:r>
          </a:p>
          <a:p>
            <a:r>
              <a:rPr lang="en-US" dirty="0"/>
              <a:t>Describe GitHub and creation of a repository.</a:t>
            </a:r>
          </a:p>
        </p:txBody>
      </p:sp>
    </p:spTree>
    <p:extLst>
      <p:ext uri="{BB962C8B-B14F-4D97-AF65-F5344CB8AC3E}">
        <p14:creationId xmlns:p14="http://schemas.microsoft.com/office/powerpoint/2010/main" val="369440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Initializing Git Repository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(4)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16272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initializing a Git repository the system creates a ‘GIT’ directory in a new or in an existing project. To initialize Git repository execute the following command: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4514" y="2284550"/>
            <a:ext cx="1975905" cy="426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 </a:t>
            </a:r>
            <a:r>
              <a:rPr lang="en-US" altLang="en-US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init</a:t>
            </a:r>
            <a:endParaRPr lang="en-US" altLang="en-US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07" y="2197442"/>
            <a:ext cx="6649903" cy="2806225"/>
          </a:xfrm>
          <a:prstGeom prst="rect">
            <a:avLst/>
          </a:prstGeom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214781" y="2984128"/>
            <a:ext cx="11347545" cy="39765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2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400" b="1" kern="1200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2400" b="1" kern="1200" baseline="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Verifying the Git Repository Initialization</a:t>
            </a:r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221141" y="3468942"/>
            <a:ext cx="5079666" cy="2719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After executing the initialization command, you can verify it by performing the following: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Execute cd c:/&lt;user&gt;/.git/ to get into the Git directory.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Enter the command “</a:t>
            </a:r>
            <a:r>
              <a:rPr lang="en-US" dirty="0" err="1"/>
              <a:t>dir</a:t>
            </a:r>
            <a:r>
              <a:rPr lang="en-US" dirty="0"/>
              <a:t>” to list all files and directories. </a:t>
            </a:r>
          </a:p>
          <a:p>
            <a:pPr marL="0" indent="0">
              <a:buNone/>
            </a:pPr>
            <a:r>
              <a:rPr lang="en-US" dirty="0"/>
              <a:t>The .</a:t>
            </a:r>
            <a:r>
              <a:rPr lang="en-US" dirty="0" err="1"/>
              <a:t>git</a:t>
            </a:r>
            <a:r>
              <a:rPr lang="en-US" dirty="0"/>
              <a:t> directory contains: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884270" y="5438837"/>
            <a:ext cx="13365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gitweb</a:t>
            </a:r>
            <a:endParaRPr lang="en-US" sz="1400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Hooks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56272" y="5434554"/>
            <a:ext cx="197080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COMMIT_EDITMSG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24142" y="5411170"/>
            <a:ext cx="15463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info/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ORIG_HEAD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70509" y="5434554"/>
            <a:ext cx="2673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packed-refs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refs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0945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88834" y="1881054"/>
            <a:ext cx="759012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Introduction to Git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94316" y="2524750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Key Concepts in Git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94316" y="3168446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Installation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94316" y="3812142"/>
            <a:ext cx="758578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Introduction to Git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94316" y="4455838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2.1: Install Git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1392479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Vs GitHub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GitHub (1)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3574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table compares Git with GitHub: </a:t>
            </a:r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96466"/>
              </p:ext>
            </p:extLst>
          </p:nvPr>
        </p:nvGraphicFramePr>
        <p:xfrm>
          <a:off x="323138" y="2031599"/>
          <a:ext cx="9708618" cy="412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6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6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20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</a:t>
                      </a: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304800" y="2411123"/>
            <a:ext cx="9700591" cy="3777641"/>
            <a:chOff x="933430" y="2293880"/>
            <a:chExt cx="9869296" cy="3484068"/>
          </a:xfrm>
        </p:grpSpPr>
        <p:sp>
          <p:nvSpPr>
            <p:cNvPr id="7" name="Rectangle 6"/>
            <p:cNvSpPr/>
            <p:nvPr/>
          </p:nvSpPr>
          <p:spPr>
            <a:xfrm>
              <a:off x="933430" y="2293880"/>
              <a:ext cx="4926483" cy="348406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Git is a command-line tool for effective operations.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Work and changes can locally be saved and eventually be committed and pushed to repositories created in Git Hub or elsewhere.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25020" y="2293880"/>
              <a:ext cx="4877706" cy="348406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GITHub is a hosting service for Git repositories. </a:t>
              </a:r>
            </a:p>
            <a:p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GITHub is a web-based Git repository hosting services. Apart from adding its own features, it offers all of the distributed version control and source code management functionality of Git.</a:t>
              </a:r>
              <a:endParaRPr lang="en-US" dirty="0">
                <a:solidFill>
                  <a:schemeClr val="tx1"/>
                </a:solidFill>
                <a:ea typeface="Segoe UI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Developers can store their projects in GitHub.com. 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endParaRPr lang="en-US" dirty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  <a:defRPr/>
              </a:pPr>
              <a:r>
                <a:rPr lang="en-US" dirty="0">
                  <a:solidFill>
                    <a:schemeClr val="tx1"/>
                  </a:solidFill>
                  <a:cs typeface="Arial" panose="020B0604020202020204" pitchFamily="34" charset="0"/>
                </a:rPr>
                <a:t>Also used to network with other Git users.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457561D-5DA5-47A3-BF89-B76541CE8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750" y="1747673"/>
            <a:ext cx="1868556" cy="124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20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Repository in GitHub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GitHub (2)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6041819"/>
              </p:ext>
            </p:extLst>
          </p:nvPr>
        </p:nvGraphicFramePr>
        <p:xfrm>
          <a:off x="304800" y="1551684"/>
          <a:ext cx="8647470" cy="4619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8551" r="21401" b="16470"/>
          <a:stretch/>
        </p:blipFill>
        <p:spPr>
          <a:xfrm>
            <a:off x="9405925" y="2410399"/>
            <a:ext cx="2410019" cy="2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Gitblit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GitHub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2478157"/>
            <a:ext cx="11334824" cy="38709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screen capture shows the </a:t>
            </a:r>
            <a:r>
              <a:rPr lang="en-US" dirty="0" err="1"/>
              <a:t>Gitblit</a:t>
            </a:r>
            <a:r>
              <a:rPr lang="en-US" dirty="0"/>
              <a:t> repositories: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799" y="1595688"/>
            <a:ext cx="1124480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  <a:ea typeface="Segoe UI" pitchFamily="34" charset="0"/>
                <a:cs typeface="Arial" panose="020B0604020202020204" pitchFamily="34" charset="0"/>
              </a:rPr>
              <a:t>Gitblit is the browser repository used in the project. Though it is used to display what appears on the remote repository, it is a visual history of the GIT repository.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3" y="2888350"/>
            <a:ext cx="5533577" cy="294908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836" y="2886627"/>
            <a:ext cx="5299626" cy="2950803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4104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88834" y="1881054"/>
            <a:ext cx="759012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Introduction to Git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94316" y="2524750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Key Concepts in Git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94316" y="3168446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Installation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94316" y="3812142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Introduction to Git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94316" y="4455838"/>
            <a:ext cx="758578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Exercise 2.1: Install Git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4106779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2.1: Install Git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get started hands on for Git, we need to install GIT based on OS we use. </a:t>
            </a:r>
          </a:p>
          <a:p>
            <a:pPr marL="0" indent="0">
              <a:buNone/>
            </a:pPr>
            <a:r>
              <a:rPr lang="en-US" dirty="0"/>
              <a:t>In this exercise, you need to practice the following tasks in your machine:</a:t>
            </a:r>
          </a:p>
          <a:p>
            <a:r>
              <a:rPr lang="en-US" dirty="0"/>
              <a:t>Install Git </a:t>
            </a:r>
          </a:p>
          <a:p>
            <a:r>
              <a:rPr lang="en-US" dirty="0"/>
              <a:t>Perform initial configuration setup</a:t>
            </a:r>
          </a:p>
          <a:p>
            <a:r>
              <a:rPr lang="en-US" dirty="0"/>
              <a:t>View configurations</a:t>
            </a:r>
          </a:p>
          <a:p>
            <a:r>
              <a:rPr lang="en-US" dirty="0"/>
              <a:t>Initializing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3783827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Select the right answer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Key features of GIT are: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7559" y="1899727"/>
            <a:ext cx="7880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Integrity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Review Statistics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and Deployments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95733">
            <a:off x="285520" y="2406352"/>
            <a:ext cx="415504" cy="397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695733">
            <a:off x="274754" y="2023138"/>
            <a:ext cx="415504" cy="3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8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Describe Git and its key features.</a:t>
            </a:r>
          </a:p>
          <a:p>
            <a:r>
              <a:rPr lang="en-US" dirty="0"/>
              <a:t>Compare Git with other SCMs.</a:t>
            </a:r>
          </a:p>
          <a:p>
            <a:r>
              <a:rPr lang="en-US" dirty="0"/>
              <a:t>Explain key concepts in Git.</a:t>
            </a:r>
          </a:p>
          <a:p>
            <a:r>
              <a:rPr lang="en-US" dirty="0"/>
              <a:t>Apply the steps to install Git.</a:t>
            </a:r>
          </a:p>
          <a:p>
            <a:r>
              <a:rPr lang="en-US" dirty="0"/>
              <a:t>Describe GitHub and creation of a repository.</a:t>
            </a:r>
          </a:p>
        </p:txBody>
      </p:sp>
    </p:spTree>
    <p:extLst>
      <p:ext uri="{BB962C8B-B14F-4D97-AF65-F5344CB8AC3E}">
        <p14:creationId xmlns:p14="http://schemas.microsoft.com/office/powerpoint/2010/main" val="2118568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657100"/>
            <a:ext cx="71922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US" dirty="0"/>
          </a:p>
          <a:p>
            <a:pP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https://help.github.com/articles/github-glossary/#commit</a:t>
            </a:r>
          </a:p>
          <a:p>
            <a:pPr lvl="0"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 lvl="0">
              <a:defRPr/>
            </a:pPr>
            <a:endParaRPr lang="en-US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https://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-scm.com/book/en/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ting-Started-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-Basics</a:t>
            </a:r>
          </a:p>
          <a:p>
            <a:pPr lvl="0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3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88834" y="1881054"/>
            <a:ext cx="759012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Introduction to Git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94316" y="2524750"/>
            <a:ext cx="758578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Key Concepts in Git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94316" y="3168446"/>
            <a:ext cx="758578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Installation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94316" y="3812142"/>
            <a:ext cx="758578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Introduction to Git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94316" y="4455838"/>
            <a:ext cx="758578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Exercise 2.1: Install Git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4232261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596623" y="2797082"/>
            <a:ext cx="4998755" cy="785553"/>
          </a:xfrm>
        </p:spPr>
        <p:txBody>
          <a:bodyPr/>
          <a:lstStyle/>
          <a:p>
            <a:r>
              <a:rPr lang="en-US" sz="66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096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188834" y="1881054"/>
            <a:ext cx="7590129" cy="4827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Introduction to Git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194316" y="2524750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Key Concepts in Git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194316" y="3168446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Installation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94316" y="3812142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Introduction to Git Hub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194316" y="4455838"/>
            <a:ext cx="7585789" cy="48278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"/>
            <a:r>
              <a:rPr lang="en-US" sz="2000" dirty="0">
                <a:solidFill>
                  <a:schemeClr val="bg2">
                    <a:lumMod val="75000"/>
                  </a:schemeClr>
                </a:solidFill>
                <a:cs typeface="Arial" panose="020B0604020202020204" pitchFamily="34" charset="0"/>
              </a:rPr>
              <a:t>Exercise 2.1: Install Git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List</a:t>
            </a:r>
          </a:p>
        </p:txBody>
      </p:sp>
    </p:spTree>
    <p:extLst>
      <p:ext uri="{BB962C8B-B14F-4D97-AF65-F5344CB8AC3E}">
        <p14:creationId xmlns:p14="http://schemas.microsoft.com/office/powerpoint/2010/main" val="2798784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798397"/>
            <a:ext cx="7655281" cy="6665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Git is free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a typeface="Segoe UI" pitchFamily="34" charset="0"/>
                <a:cs typeface="Arial" panose="020B0604020202020204" pitchFamily="34" charset="0"/>
              </a:rPr>
              <a:t>SCM software provided under the GNU general public license.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BE2B96-7968-42F4-86BF-87C54B65C0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6" t="3962" r="22219" b="5100"/>
          <a:stretch/>
        </p:blipFill>
        <p:spPr>
          <a:xfrm>
            <a:off x="8184589" y="1798397"/>
            <a:ext cx="3638280" cy="32125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19362-21F9-4C66-BE0E-A76D537648BD}"/>
              </a:ext>
            </a:extLst>
          </p:cNvPr>
          <p:cNvSpPr/>
          <p:nvPr/>
        </p:nvSpPr>
        <p:spPr>
          <a:xfrm>
            <a:off x="304799" y="2592182"/>
            <a:ext cx="7655281" cy="8136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  <a:ea typeface="Segoe UI" pitchFamily="34" charset="0"/>
                <a:cs typeface="Arial" panose="020B0604020202020204" pitchFamily="34" charset="0"/>
              </a:rPr>
              <a:t>Each working directory of Git is a repository which includes the history with revision tracking thus maintaining versions.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CEAA3A-CD5B-4B08-B83B-765E654D9CC0}"/>
              </a:ext>
            </a:extLst>
          </p:cNvPr>
          <p:cNvSpPr/>
          <p:nvPr/>
        </p:nvSpPr>
        <p:spPr>
          <a:xfrm>
            <a:off x="328669" y="4322798"/>
            <a:ext cx="7655283" cy="6881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  <a:ea typeface="Segoe UI" pitchFamily="34" charset="0"/>
                <a:cs typeface="Arial" panose="020B0604020202020204" pitchFamily="34" charset="0"/>
              </a:rPr>
              <a:t>Editions can be done and saved without the same.</a:t>
            </a:r>
            <a:endParaRPr lang="en-US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761A2D-37BE-4C13-8480-0EB1BED7BD74}"/>
              </a:ext>
            </a:extLst>
          </p:cNvPr>
          <p:cNvSpPr/>
          <p:nvPr/>
        </p:nvSpPr>
        <p:spPr>
          <a:xfrm>
            <a:off x="304797" y="3533144"/>
            <a:ext cx="7655283" cy="662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  <a:ea typeface="Segoe UI" pitchFamily="34" charset="0"/>
                <a:cs typeface="Arial" panose="020B0604020202020204" pitchFamily="34" charset="0"/>
              </a:rPr>
              <a:t>It is independent of network/central server. </a:t>
            </a:r>
          </a:p>
        </p:txBody>
      </p:sp>
    </p:spTree>
    <p:extLst>
      <p:ext uri="{BB962C8B-B14F-4D97-AF65-F5344CB8AC3E}">
        <p14:creationId xmlns:p14="http://schemas.microsoft.com/office/powerpoint/2010/main" val="2318214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628383"/>
            <a:ext cx="8902715" cy="397564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Git – In Distributed Development</a:t>
            </a:r>
          </a:p>
          <a:p>
            <a:pPr marL="0" indent="0">
              <a:buNone/>
            </a:pPr>
            <a:endParaRPr lang="en-US" sz="2000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5AB29F-9CFA-40BC-A348-F002A5A210C5}"/>
              </a:ext>
            </a:extLst>
          </p:cNvPr>
          <p:cNvGrpSpPr/>
          <p:nvPr/>
        </p:nvGrpSpPr>
        <p:grpSpPr>
          <a:xfrm>
            <a:off x="874594" y="4015408"/>
            <a:ext cx="10680509" cy="1656521"/>
            <a:chOff x="304800" y="4068417"/>
            <a:chExt cx="10680509" cy="16565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AEBA92-43A4-4B1F-A949-29F262ED7795}"/>
                </a:ext>
              </a:extLst>
            </p:cNvPr>
            <p:cNvSpPr/>
            <p:nvPr/>
          </p:nvSpPr>
          <p:spPr>
            <a:xfrm>
              <a:off x="304800" y="4068417"/>
              <a:ext cx="10680509" cy="16565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14600" lvl="5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Performance tests shows that Git is much faster than other revision control systems. </a:t>
              </a:r>
            </a:p>
            <a:p>
              <a:pPr marL="2514600" lvl="5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2">
                      <a:lumMod val="75000"/>
                    </a:schemeClr>
                  </a:solidFill>
                </a:rPr>
                <a:t>With increase in historic data there is no hampering effect on the project. </a:t>
              </a:r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B73AF4-C330-4455-9168-96609C4D6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78" y="4189548"/>
              <a:ext cx="2080591" cy="152213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C347A-E491-4EE9-9D5B-D2CFC78A5E4D}"/>
              </a:ext>
            </a:extLst>
          </p:cNvPr>
          <p:cNvGrpSpPr/>
          <p:nvPr/>
        </p:nvGrpSpPr>
        <p:grpSpPr>
          <a:xfrm>
            <a:off x="662559" y="2936081"/>
            <a:ext cx="7765824" cy="507831"/>
            <a:chOff x="662559" y="2936081"/>
            <a:chExt cx="7765824" cy="507831"/>
          </a:xfrm>
        </p:grpSpPr>
        <p:sp>
          <p:nvSpPr>
            <p:cNvPr id="16" name="Arrow: Striped Right 15">
              <a:extLst>
                <a:ext uri="{FF2B5EF4-FFF2-40B4-BE49-F238E27FC236}">
                  <a16:creationId xmlns:a16="http://schemas.microsoft.com/office/drawing/2014/main" id="{B9F5AD85-DE12-4E90-BE3D-6CE32FE95455}"/>
                </a:ext>
              </a:extLst>
            </p:cNvPr>
            <p:cNvSpPr/>
            <p:nvPr/>
          </p:nvSpPr>
          <p:spPr>
            <a:xfrm>
              <a:off x="662559" y="3065651"/>
              <a:ext cx="477078" cy="318052"/>
            </a:xfrm>
            <a:prstGeom prst="striped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776A53-2A8B-47F0-80B3-E5761FD892D3}"/>
                </a:ext>
              </a:extLst>
            </p:cNvPr>
            <p:cNvSpPr/>
            <p:nvPr/>
          </p:nvSpPr>
          <p:spPr>
            <a:xfrm>
              <a:off x="1139636" y="2936081"/>
              <a:ext cx="728874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500"/>
                </a:spcBef>
              </a:pPr>
              <a:r>
                <a:rPr lang="en-US" dirty="0">
                  <a:solidFill>
                    <a:srgbClr val="44546A">
                      <a:lumMod val="75000"/>
                    </a:srgbClr>
                  </a:solidFill>
                </a:rPr>
                <a:t>Servers can be replicated and distributed around the world if necessary.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AEF4AE-7A48-4AA4-A351-B12E1A105F85}"/>
              </a:ext>
            </a:extLst>
          </p:cNvPr>
          <p:cNvGrpSpPr/>
          <p:nvPr/>
        </p:nvGrpSpPr>
        <p:grpSpPr>
          <a:xfrm>
            <a:off x="662559" y="1973123"/>
            <a:ext cx="7765824" cy="507831"/>
            <a:chOff x="662559" y="1973123"/>
            <a:chExt cx="7765824" cy="507831"/>
          </a:xfrm>
        </p:grpSpPr>
        <p:sp>
          <p:nvSpPr>
            <p:cNvPr id="14" name="Arrow: Striped Right 13">
              <a:extLst>
                <a:ext uri="{FF2B5EF4-FFF2-40B4-BE49-F238E27FC236}">
                  <a16:creationId xmlns:a16="http://schemas.microsoft.com/office/drawing/2014/main" id="{274A4D2A-D1D3-45B9-B389-D90E32E19EA6}"/>
                </a:ext>
              </a:extLst>
            </p:cNvPr>
            <p:cNvSpPr/>
            <p:nvPr/>
          </p:nvSpPr>
          <p:spPr>
            <a:xfrm>
              <a:off x="662559" y="2096339"/>
              <a:ext cx="477078" cy="318052"/>
            </a:xfrm>
            <a:prstGeom prst="striped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0CF66F-6A79-4D2B-A119-6F374055EFCF}"/>
                </a:ext>
              </a:extLst>
            </p:cNvPr>
            <p:cNvSpPr/>
            <p:nvPr/>
          </p:nvSpPr>
          <p:spPr>
            <a:xfrm>
              <a:off x="1139637" y="1973123"/>
              <a:ext cx="728874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500"/>
                </a:spcBef>
              </a:pPr>
              <a:r>
                <a:rPr lang="en-US" dirty="0">
                  <a:solidFill>
                    <a:srgbClr val="44546A">
                      <a:lumMod val="75000"/>
                    </a:srgbClr>
                  </a:solidFill>
                </a:rPr>
                <a:t>Each developer has a local copy of the development history.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98E9F5-446B-4362-BB0F-2E846F3DE634}"/>
              </a:ext>
            </a:extLst>
          </p:cNvPr>
          <p:cNvGrpSpPr/>
          <p:nvPr/>
        </p:nvGrpSpPr>
        <p:grpSpPr>
          <a:xfrm>
            <a:off x="662559" y="2454602"/>
            <a:ext cx="7765824" cy="507831"/>
            <a:chOff x="662559" y="2454602"/>
            <a:chExt cx="7765824" cy="507831"/>
          </a:xfrm>
        </p:grpSpPr>
        <p:sp>
          <p:nvSpPr>
            <p:cNvPr id="15" name="Arrow: Striped Right 14">
              <a:extLst>
                <a:ext uri="{FF2B5EF4-FFF2-40B4-BE49-F238E27FC236}">
                  <a16:creationId xmlns:a16="http://schemas.microsoft.com/office/drawing/2014/main" id="{7A62130A-79FF-4B59-9594-55228881C03B}"/>
                </a:ext>
              </a:extLst>
            </p:cNvPr>
            <p:cNvSpPr/>
            <p:nvPr/>
          </p:nvSpPr>
          <p:spPr>
            <a:xfrm>
              <a:off x="662559" y="2564295"/>
              <a:ext cx="477078" cy="318052"/>
            </a:xfrm>
            <a:prstGeom prst="striped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9EDDF2-E645-4B15-8FBB-912E671FF0C8}"/>
                </a:ext>
              </a:extLst>
            </p:cNvPr>
            <p:cNvSpPr/>
            <p:nvPr/>
          </p:nvSpPr>
          <p:spPr>
            <a:xfrm>
              <a:off x="1139636" y="2454602"/>
              <a:ext cx="728874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500"/>
                </a:spcBef>
              </a:pPr>
              <a:r>
                <a:rPr lang="en-US" dirty="0">
                  <a:solidFill>
                    <a:srgbClr val="44546A">
                      <a:lumMod val="75000"/>
                    </a:srgbClr>
                  </a:solidFill>
                </a:rPr>
                <a:t>Changes can be pushed or pulled from repository to repository copies.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53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Features of Git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4056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are the key features of Git:</a:t>
            </a:r>
          </a:p>
        </p:txBody>
      </p:sp>
      <p:sp>
        <p:nvSpPr>
          <p:cNvPr id="5" name="Oval 4"/>
          <p:cNvSpPr/>
          <p:nvPr/>
        </p:nvSpPr>
        <p:spPr>
          <a:xfrm>
            <a:off x="2776180" y="2814936"/>
            <a:ext cx="1840236" cy="11532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Strong Integrity</a:t>
            </a:r>
          </a:p>
        </p:txBody>
      </p:sp>
      <p:sp>
        <p:nvSpPr>
          <p:cNvPr id="6" name="Oval 5"/>
          <p:cNvSpPr/>
          <p:nvPr/>
        </p:nvSpPr>
        <p:spPr>
          <a:xfrm>
            <a:off x="4941113" y="2120348"/>
            <a:ext cx="1840236" cy="11532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Distributed Development</a:t>
            </a:r>
          </a:p>
        </p:txBody>
      </p:sp>
      <p:sp>
        <p:nvSpPr>
          <p:cNvPr id="7" name="Oval 6"/>
          <p:cNvSpPr/>
          <p:nvPr/>
        </p:nvSpPr>
        <p:spPr>
          <a:xfrm>
            <a:off x="7146244" y="2814936"/>
            <a:ext cx="1840236" cy="11532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Non –Linear Development</a:t>
            </a:r>
          </a:p>
        </p:txBody>
      </p:sp>
      <p:sp>
        <p:nvSpPr>
          <p:cNvPr id="8" name="Oval 7"/>
          <p:cNvSpPr/>
          <p:nvPr/>
        </p:nvSpPr>
        <p:spPr>
          <a:xfrm>
            <a:off x="2776180" y="4330181"/>
            <a:ext cx="1840236" cy="11532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Source</a:t>
            </a:r>
          </a:p>
        </p:txBody>
      </p:sp>
      <p:sp>
        <p:nvSpPr>
          <p:cNvPr id="9" name="Oval 8"/>
          <p:cNvSpPr/>
          <p:nvPr/>
        </p:nvSpPr>
        <p:spPr>
          <a:xfrm>
            <a:off x="4941113" y="4884417"/>
            <a:ext cx="1840236" cy="11532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Large Scale Projects </a:t>
            </a:r>
          </a:p>
        </p:txBody>
      </p:sp>
      <p:sp>
        <p:nvSpPr>
          <p:cNvPr id="10" name="Oval 9"/>
          <p:cNvSpPr/>
          <p:nvPr/>
        </p:nvSpPr>
        <p:spPr>
          <a:xfrm>
            <a:off x="7146244" y="4330181"/>
            <a:ext cx="1840236" cy="11532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Scalable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16416" y="3273628"/>
            <a:ext cx="2529828" cy="1610789"/>
            <a:chOff x="4616416" y="3273628"/>
            <a:chExt cx="2529828" cy="1610789"/>
          </a:xfrm>
        </p:grpSpPr>
        <p:cxnSp>
          <p:nvCxnSpPr>
            <p:cNvPr id="12" name="Straight Arrow Connector 11"/>
            <p:cNvCxnSpPr>
              <a:stCxn id="18" idx="0"/>
              <a:endCxn id="6" idx="4"/>
            </p:cNvCxnSpPr>
            <p:nvPr/>
          </p:nvCxnSpPr>
          <p:spPr>
            <a:xfrm flipH="1" flipV="1">
              <a:off x="5861231" y="3273628"/>
              <a:ext cx="3992" cy="51276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6658370" y="3544230"/>
              <a:ext cx="385953" cy="2421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4737221" y="3544230"/>
              <a:ext cx="425863" cy="3125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616416" y="4330181"/>
              <a:ext cx="546668" cy="26912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9" idx="0"/>
            </p:cNvCxnSpPr>
            <p:nvPr/>
          </p:nvCxnSpPr>
          <p:spPr>
            <a:xfrm flipH="1">
              <a:off x="5861231" y="4384308"/>
              <a:ext cx="1" cy="50010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658370" y="4269162"/>
              <a:ext cx="487874" cy="3301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2" descr="http://mattbanks.me/wp-content/uploads/2012/07/Gi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55" y="3786395"/>
            <a:ext cx="1612736" cy="597913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09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Characteristics of Git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(3)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5265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are the characteristics of Git: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04799" y="1940853"/>
            <a:ext cx="11476383" cy="4432721"/>
            <a:chOff x="228600" y="1682540"/>
            <a:chExt cx="8724900" cy="4432721"/>
          </a:xfrm>
        </p:grpSpPr>
        <p:sp>
          <p:nvSpPr>
            <p:cNvPr id="6" name="Freeform 4"/>
            <p:cNvSpPr/>
            <p:nvPr/>
          </p:nvSpPr>
          <p:spPr>
            <a:xfrm>
              <a:off x="228600" y="1682540"/>
              <a:ext cx="1047778" cy="1496825"/>
            </a:xfrm>
            <a:custGeom>
              <a:avLst/>
              <a:gdLst>
                <a:gd name="connsiteX0" fmla="*/ 0 w 1496824"/>
                <a:gd name="connsiteY0" fmla="*/ 0 h 1047777"/>
                <a:gd name="connsiteX1" fmla="*/ 972936 w 1496824"/>
                <a:gd name="connsiteY1" fmla="*/ 0 h 1047777"/>
                <a:gd name="connsiteX2" fmla="*/ 1496824 w 1496824"/>
                <a:gd name="connsiteY2" fmla="*/ 523889 h 1047777"/>
                <a:gd name="connsiteX3" fmla="*/ 972936 w 1496824"/>
                <a:gd name="connsiteY3" fmla="*/ 1047777 h 1047777"/>
                <a:gd name="connsiteX4" fmla="*/ 0 w 1496824"/>
                <a:gd name="connsiteY4" fmla="*/ 1047777 h 1047777"/>
                <a:gd name="connsiteX5" fmla="*/ 523889 w 1496824"/>
                <a:gd name="connsiteY5" fmla="*/ 523889 h 1047777"/>
                <a:gd name="connsiteX6" fmla="*/ 0 w 1496824"/>
                <a:gd name="connsiteY6" fmla="*/ 0 h 104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6824" h="1047777">
                  <a:moveTo>
                    <a:pt x="1496823" y="0"/>
                  </a:moveTo>
                  <a:lnTo>
                    <a:pt x="1496823" y="681055"/>
                  </a:lnTo>
                  <a:lnTo>
                    <a:pt x="748411" y="1047777"/>
                  </a:lnTo>
                  <a:lnTo>
                    <a:pt x="1" y="681055"/>
                  </a:lnTo>
                  <a:lnTo>
                    <a:pt x="1" y="0"/>
                  </a:lnTo>
                  <a:lnTo>
                    <a:pt x="748411" y="366722"/>
                  </a:lnTo>
                  <a:lnTo>
                    <a:pt x="1496823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91" tIns="532780" rIns="8890" bIns="53277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cs typeface="Arial" panose="020B0604020202020204" pitchFamily="34" charset="0"/>
                </a:rPr>
                <a:t>Local Operation</a:t>
              </a:r>
            </a:p>
          </p:txBody>
        </p:sp>
        <p:sp>
          <p:nvSpPr>
            <p:cNvPr id="7" name="Freeform 8"/>
            <p:cNvSpPr/>
            <p:nvPr/>
          </p:nvSpPr>
          <p:spPr>
            <a:xfrm>
              <a:off x="1276377" y="1837136"/>
              <a:ext cx="7677122" cy="663746"/>
            </a:xfrm>
            <a:custGeom>
              <a:avLst/>
              <a:gdLst>
                <a:gd name="connsiteX0" fmla="*/ 110627 w 663746"/>
                <a:gd name="connsiteY0" fmla="*/ 0 h 7677122"/>
                <a:gd name="connsiteX1" fmla="*/ 553119 w 663746"/>
                <a:gd name="connsiteY1" fmla="*/ 0 h 7677122"/>
                <a:gd name="connsiteX2" fmla="*/ 663746 w 663746"/>
                <a:gd name="connsiteY2" fmla="*/ 110627 h 7677122"/>
                <a:gd name="connsiteX3" fmla="*/ 663746 w 663746"/>
                <a:gd name="connsiteY3" fmla="*/ 7677122 h 7677122"/>
                <a:gd name="connsiteX4" fmla="*/ 663746 w 663746"/>
                <a:gd name="connsiteY4" fmla="*/ 7677122 h 7677122"/>
                <a:gd name="connsiteX5" fmla="*/ 0 w 663746"/>
                <a:gd name="connsiteY5" fmla="*/ 7677122 h 7677122"/>
                <a:gd name="connsiteX6" fmla="*/ 0 w 663746"/>
                <a:gd name="connsiteY6" fmla="*/ 7677122 h 7677122"/>
                <a:gd name="connsiteX7" fmla="*/ 0 w 663746"/>
                <a:gd name="connsiteY7" fmla="*/ 110627 h 7677122"/>
                <a:gd name="connsiteX8" fmla="*/ 110627 w 663746"/>
                <a:gd name="connsiteY8" fmla="*/ 0 h 767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3746" h="7677122">
                  <a:moveTo>
                    <a:pt x="663746" y="1279555"/>
                  </a:moveTo>
                  <a:lnTo>
                    <a:pt x="663746" y="6397567"/>
                  </a:lnTo>
                  <a:cubicBezTo>
                    <a:pt x="663746" y="7104247"/>
                    <a:pt x="659464" y="7677116"/>
                    <a:pt x="654181" y="7677116"/>
                  </a:cubicBezTo>
                  <a:lnTo>
                    <a:pt x="0" y="7677116"/>
                  </a:lnTo>
                  <a:lnTo>
                    <a:pt x="0" y="7677116"/>
                  </a:lnTo>
                  <a:lnTo>
                    <a:pt x="0" y="6"/>
                  </a:lnTo>
                  <a:lnTo>
                    <a:pt x="0" y="6"/>
                  </a:lnTo>
                  <a:lnTo>
                    <a:pt x="654181" y="6"/>
                  </a:lnTo>
                  <a:cubicBezTo>
                    <a:pt x="659464" y="6"/>
                    <a:pt x="663746" y="572875"/>
                    <a:pt x="663746" y="1279555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9" tIns="41290" rIns="41290" bIns="41292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Git operations are done on local resources and files</a:t>
              </a:r>
              <a:r>
                <a:rPr lang="en-US" sz="1400" kern="1200" dirty="0"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8" name="Freeform 9"/>
            <p:cNvSpPr/>
            <p:nvPr/>
          </p:nvSpPr>
          <p:spPr>
            <a:xfrm>
              <a:off x="228600" y="3118749"/>
              <a:ext cx="1047777" cy="1565049"/>
            </a:xfrm>
            <a:custGeom>
              <a:avLst/>
              <a:gdLst>
                <a:gd name="connsiteX0" fmla="*/ 0 w 1565049"/>
                <a:gd name="connsiteY0" fmla="*/ 0 h 1047777"/>
                <a:gd name="connsiteX1" fmla="*/ 1041161 w 1565049"/>
                <a:gd name="connsiteY1" fmla="*/ 0 h 1047777"/>
                <a:gd name="connsiteX2" fmla="*/ 1565049 w 1565049"/>
                <a:gd name="connsiteY2" fmla="*/ 523889 h 1047777"/>
                <a:gd name="connsiteX3" fmla="*/ 1041161 w 1565049"/>
                <a:gd name="connsiteY3" fmla="*/ 1047777 h 1047777"/>
                <a:gd name="connsiteX4" fmla="*/ 0 w 1565049"/>
                <a:gd name="connsiteY4" fmla="*/ 1047777 h 1047777"/>
                <a:gd name="connsiteX5" fmla="*/ 523889 w 1565049"/>
                <a:gd name="connsiteY5" fmla="*/ 523889 h 1047777"/>
                <a:gd name="connsiteX6" fmla="*/ 0 w 1565049"/>
                <a:gd name="connsiteY6" fmla="*/ 0 h 104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5049" h="1047777">
                  <a:moveTo>
                    <a:pt x="1565049" y="0"/>
                  </a:moveTo>
                  <a:lnTo>
                    <a:pt x="1565049" y="697042"/>
                  </a:lnTo>
                  <a:lnTo>
                    <a:pt x="782524" y="1047777"/>
                  </a:lnTo>
                  <a:lnTo>
                    <a:pt x="0" y="697042"/>
                  </a:lnTo>
                  <a:lnTo>
                    <a:pt x="0" y="0"/>
                  </a:lnTo>
                  <a:lnTo>
                    <a:pt x="782524" y="350736"/>
                  </a:lnTo>
                  <a:lnTo>
                    <a:pt x="1565049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91" tIns="532779" rIns="8889" bIns="53277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cs typeface="Arial" panose="020B0604020202020204" pitchFamily="34" charset="0"/>
                </a:rPr>
                <a:t>Integrity</a:t>
              </a:r>
            </a:p>
          </p:txBody>
        </p:sp>
        <p:sp>
          <p:nvSpPr>
            <p:cNvPr id="9" name="Freeform 10"/>
            <p:cNvSpPr/>
            <p:nvPr/>
          </p:nvSpPr>
          <p:spPr>
            <a:xfrm>
              <a:off x="1276377" y="2822096"/>
              <a:ext cx="7677123" cy="1463652"/>
            </a:xfrm>
            <a:custGeom>
              <a:avLst/>
              <a:gdLst>
                <a:gd name="connsiteX0" fmla="*/ 215467 w 1292779"/>
                <a:gd name="connsiteY0" fmla="*/ 0 h 7677122"/>
                <a:gd name="connsiteX1" fmla="*/ 1077312 w 1292779"/>
                <a:gd name="connsiteY1" fmla="*/ 0 h 7677122"/>
                <a:gd name="connsiteX2" fmla="*/ 1292779 w 1292779"/>
                <a:gd name="connsiteY2" fmla="*/ 215467 h 7677122"/>
                <a:gd name="connsiteX3" fmla="*/ 1292779 w 1292779"/>
                <a:gd name="connsiteY3" fmla="*/ 7677122 h 7677122"/>
                <a:gd name="connsiteX4" fmla="*/ 1292779 w 1292779"/>
                <a:gd name="connsiteY4" fmla="*/ 7677122 h 7677122"/>
                <a:gd name="connsiteX5" fmla="*/ 0 w 1292779"/>
                <a:gd name="connsiteY5" fmla="*/ 7677122 h 7677122"/>
                <a:gd name="connsiteX6" fmla="*/ 0 w 1292779"/>
                <a:gd name="connsiteY6" fmla="*/ 7677122 h 7677122"/>
                <a:gd name="connsiteX7" fmla="*/ 0 w 1292779"/>
                <a:gd name="connsiteY7" fmla="*/ 215467 h 7677122"/>
                <a:gd name="connsiteX8" fmla="*/ 215467 w 1292779"/>
                <a:gd name="connsiteY8" fmla="*/ 0 h 767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2779" h="7677122">
                  <a:moveTo>
                    <a:pt x="1292779" y="1279545"/>
                  </a:moveTo>
                  <a:lnTo>
                    <a:pt x="1292779" y="6397577"/>
                  </a:lnTo>
                  <a:cubicBezTo>
                    <a:pt x="1292779" y="7104248"/>
                    <a:pt x="1276534" y="7677119"/>
                    <a:pt x="1256496" y="7677119"/>
                  </a:cubicBezTo>
                  <a:lnTo>
                    <a:pt x="0" y="7677119"/>
                  </a:lnTo>
                  <a:lnTo>
                    <a:pt x="0" y="7677119"/>
                  </a:lnTo>
                  <a:lnTo>
                    <a:pt x="0" y="3"/>
                  </a:lnTo>
                  <a:lnTo>
                    <a:pt x="0" y="3"/>
                  </a:lnTo>
                  <a:lnTo>
                    <a:pt x="1256496" y="3"/>
                  </a:lnTo>
                  <a:cubicBezTo>
                    <a:pt x="1276534" y="3"/>
                    <a:pt x="1292779" y="572874"/>
                    <a:pt x="1292779" y="1279545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9" tIns="71998" rIns="71998" bIns="71999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Before storing, all files in Git are check-summed.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Files are referenced by checksum.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For check summing, Git uses SHA-1 hash mechanism.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Checksum is a string, generated based on the contents of a file or directory structure in Git.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It consists of  40 hexadecimal characters (0–9 and a–f). Example of SHA-1 hash: 24b9da6552252987aa493b52f8696cd6d3b00373.</a:t>
              </a:r>
            </a:p>
          </p:txBody>
        </p:sp>
        <p:sp>
          <p:nvSpPr>
            <p:cNvPr id="10" name="Freeform 11"/>
            <p:cNvSpPr/>
            <p:nvPr/>
          </p:nvSpPr>
          <p:spPr>
            <a:xfrm>
              <a:off x="228600" y="4618436"/>
              <a:ext cx="1047778" cy="1496825"/>
            </a:xfrm>
            <a:custGeom>
              <a:avLst/>
              <a:gdLst>
                <a:gd name="connsiteX0" fmla="*/ 0 w 1496824"/>
                <a:gd name="connsiteY0" fmla="*/ 0 h 1047777"/>
                <a:gd name="connsiteX1" fmla="*/ 972936 w 1496824"/>
                <a:gd name="connsiteY1" fmla="*/ 0 h 1047777"/>
                <a:gd name="connsiteX2" fmla="*/ 1496824 w 1496824"/>
                <a:gd name="connsiteY2" fmla="*/ 523889 h 1047777"/>
                <a:gd name="connsiteX3" fmla="*/ 972936 w 1496824"/>
                <a:gd name="connsiteY3" fmla="*/ 1047777 h 1047777"/>
                <a:gd name="connsiteX4" fmla="*/ 0 w 1496824"/>
                <a:gd name="connsiteY4" fmla="*/ 1047777 h 1047777"/>
                <a:gd name="connsiteX5" fmla="*/ 523889 w 1496824"/>
                <a:gd name="connsiteY5" fmla="*/ 523889 h 1047777"/>
                <a:gd name="connsiteX6" fmla="*/ 0 w 1496824"/>
                <a:gd name="connsiteY6" fmla="*/ 0 h 1047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6824" h="1047777">
                  <a:moveTo>
                    <a:pt x="1496823" y="0"/>
                  </a:moveTo>
                  <a:lnTo>
                    <a:pt x="1496823" y="681055"/>
                  </a:lnTo>
                  <a:lnTo>
                    <a:pt x="748411" y="1047777"/>
                  </a:lnTo>
                  <a:lnTo>
                    <a:pt x="1" y="681055"/>
                  </a:lnTo>
                  <a:lnTo>
                    <a:pt x="1" y="0"/>
                  </a:lnTo>
                  <a:lnTo>
                    <a:pt x="748411" y="366722"/>
                  </a:lnTo>
                  <a:lnTo>
                    <a:pt x="1496823" y="0"/>
                  </a:lnTo>
                  <a:close/>
                </a:path>
              </a:pathLst>
            </a:custGeom>
            <a:solidFill>
              <a:srgbClr val="00B0F0"/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91" tIns="532780" rIns="8890" bIns="532778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>
                  <a:cs typeface="Arial" panose="020B0604020202020204" pitchFamily="34" charset="0"/>
                </a:rPr>
                <a:t>Git adds data</a:t>
              </a:r>
            </a:p>
          </p:txBody>
        </p:sp>
        <p:sp>
          <p:nvSpPr>
            <p:cNvPr id="11" name="Freeform 12"/>
            <p:cNvSpPr/>
            <p:nvPr/>
          </p:nvSpPr>
          <p:spPr>
            <a:xfrm>
              <a:off x="1276377" y="4549360"/>
              <a:ext cx="7677122" cy="1042013"/>
            </a:xfrm>
            <a:custGeom>
              <a:avLst/>
              <a:gdLst>
                <a:gd name="connsiteX0" fmla="*/ 162159 w 972936"/>
                <a:gd name="connsiteY0" fmla="*/ 0 h 7677122"/>
                <a:gd name="connsiteX1" fmla="*/ 810777 w 972936"/>
                <a:gd name="connsiteY1" fmla="*/ 0 h 7677122"/>
                <a:gd name="connsiteX2" fmla="*/ 972936 w 972936"/>
                <a:gd name="connsiteY2" fmla="*/ 162159 h 7677122"/>
                <a:gd name="connsiteX3" fmla="*/ 972936 w 972936"/>
                <a:gd name="connsiteY3" fmla="*/ 7677122 h 7677122"/>
                <a:gd name="connsiteX4" fmla="*/ 972936 w 972936"/>
                <a:gd name="connsiteY4" fmla="*/ 7677122 h 7677122"/>
                <a:gd name="connsiteX5" fmla="*/ 0 w 972936"/>
                <a:gd name="connsiteY5" fmla="*/ 7677122 h 7677122"/>
                <a:gd name="connsiteX6" fmla="*/ 0 w 972936"/>
                <a:gd name="connsiteY6" fmla="*/ 7677122 h 7677122"/>
                <a:gd name="connsiteX7" fmla="*/ 0 w 972936"/>
                <a:gd name="connsiteY7" fmla="*/ 162159 h 7677122"/>
                <a:gd name="connsiteX8" fmla="*/ 162159 w 972936"/>
                <a:gd name="connsiteY8" fmla="*/ 0 h 767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2936" h="7677122">
                  <a:moveTo>
                    <a:pt x="972936" y="1279544"/>
                  </a:moveTo>
                  <a:lnTo>
                    <a:pt x="972936" y="6397578"/>
                  </a:lnTo>
                  <a:cubicBezTo>
                    <a:pt x="972936" y="7104251"/>
                    <a:pt x="963735" y="7677122"/>
                    <a:pt x="952385" y="7677122"/>
                  </a:cubicBezTo>
                  <a:lnTo>
                    <a:pt x="0" y="7677122"/>
                  </a:lnTo>
                  <a:lnTo>
                    <a:pt x="0" y="76771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952385" y="0"/>
                  </a:lnTo>
                  <a:cubicBezTo>
                    <a:pt x="963735" y="0"/>
                    <a:pt x="972936" y="572871"/>
                    <a:pt x="972936" y="1279544"/>
                  </a:cubicBez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9" tIns="56384" rIns="56384" bIns="56386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Git avoids data mess up for the changes that are yet to be committed unlike other VCS; 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Once committed, a snapshot commits into Git.</a:t>
              </a: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tx2">
                      <a:lumMod val="75000"/>
                    </a:schemeClr>
                  </a:solidFill>
                  <a:cs typeface="Arial" panose="020B0604020202020204" pitchFamily="34" charset="0"/>
                </a:rPr>
                <a:t>Thus data can’t be lost, when there are frequent pushes of content into original or another repository.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05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2255498" y="2228797"/>
            <a:ext cx="2116228" cy="1172398"/>
            <a:chOff x="2255498" y="2228797"/>
            <a:chExt cx="2116228" cy="1172398"/>
          </a:xfrm>
        </p:grpSpPr>
        <p:grpSp>
          <p:nvGrpSpPr>
            <p:cNvPr id="70" name="Group 69"/>
            <p:cNvGrpSpPr/>
            <p:nvPr/>
          </p:nvGrpSpPr>
          <p:grpSpPr>
            <a:xfrm>
              <a:off x="2255498" y="2228797"/>
              <a:ext cx="2116228" cy="1172398"/>
              <a:chOff x="2255498" y="2228797"/>
              <a:chExt cx="2116228" cy="1172398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481034" y="2228797"/>
                <a:ext cx="1665156" cy="628091"/>
                <a:chOff x="2901222" y="6176570"/>
                <a:chExt cx="1665156" cy="529031"/>
              </a:xfrm>
            </p:grpSpPr>
            <p:pic>
              <p:nvPicPr>
                <p:cNvPr id="39" name="Picture 4" descr="http://t0.gstatic.com/images?q=tbn:ANd9GcTFOfnYV9j_kCtQXgEZYx1_0aEDMVRX0Gvdw3V9q5PwlM-Ehntm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516" r="4068" b="8341"/>
                <a:stretch/>
              </p:blipFill>
              <p:spPr bwMode="auto">
                <a:xfrm>
                  <a:off x="2901222" y="6176570"/>
                  <a:ext cx="1665156" cy="529031"/>
                </a:xfrm>
                <a:prstGeom prst="rect">
                  <a:avLst/>
                </a:prstGeom>
                <a:solidFill>
                  <a:srgbClr val="FFFFFF"/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40" name="Rectangle 39"/>
                <p:cNvSpPr/>
                <p:nvPr/>
              </p:nvSpPr>
              <p:spPr>
                <a:xfrm>
                  <a:off x="3053622" y="6248400"/>
                  <a:ext cx="1430934" cy="4153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>
                <a:off x="2255498" y="2894891"/>
                <a:ext cx="2116228" cy="50630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Code Store Repository</a:t>
                </a:r>
              </a:p>
            </p:txBody>
          </p:sp>
        </p:grpSp>
        <p:pic>
          <p:nvPicPr>
            <p:cNvPr id="72" name="Picture 2" descr="http://mattbanks.me/wp-content/uploads/2012/07/Git-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2014" y="2382162"/>
              <a:ext cx="842177" cy="35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 with Other Tools in Development Environment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 (4)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14781" y="1568947"/>
            <a:ext cx="11334824" cy="39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Following figure represents the </a:t>
            </a:r>
            <a:r>
              <a:rPr lang="en-US" dirty="0" err="1"/>
              <a:t>Git’s</a:t>
            </a:r>
            <a:r>
              <a:rPr lang="en-US" dirty="0"/>
              <a:t> interactions with other tools: 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7394465" y="2228797"/>
            <a:ext cx="2116228" cy="1172398"/>
            <a:chOff x="7394465" y="2228797"/>
            <a:chExt cx="2116228" cy="1172398"/>
          </a:xfrm>
        </p:grpSpPr>
        <p:grpSp>
          <p:nvGrpSpPr>
            <p:cNvPr id="43" name="Group 42"/>
            <p:cNvGrpSpPr/>
            <p:nvPr/>
          </p:nvGrpSpPr>
          <p:grpSpPr>
            <a:xfrm>
              <a:off x="7614782" y="2228797"/>
              <a:ext cx="1665156" cy="628091"/>
              <a:chOff x="2901222" y="6176570"/>
              <a:chExt cx="1665156" cy="529031"/>
            </a:xfrm>
          </p:grpSpPr>
          <p:pic>
            <p:nvPicPr>
              <p:cNvPr id="44" name="Picture 4" descr="http://t0.gstatic.com/images?q=tbn:ANd9GcTFOfnYV9j_kCtQXgEZYx1_0aEDMVRX0Gvdw3V9q5PwlM-Ehntm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16" r="4068" b="8341"/>
              <a:stretch/>
            </p:blipFill>
            <p:spPr bwMode="auto">
              <a:xfrm>
                <a:off x="2901222" y="6176570"/>
                <a:ext cx="1665156" cy="52903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3651978" y="6248400"/>
                <a:ext cx="832578" cy="4153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581400" y="6248400"/>
                <a:ext cx="8210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 err="1">
                    <a:solidFill>
                      <a:srgbClr val="006600"/>
                    </a:solidFill>
                    <a:latin typeface="Berlin Sans FB Demi" pitchFamily="34" charset="0"/>
                    <a:cs typeface="Courier New" pitchFamily="49" charset="0"/>
                  </a:rPr>
                  <a:t>gerrit</a:t>
                </a:r>
                <a:endParaRPr lang="en-GB" sz="2000" dirty="0">
                  <a:solidFill>
                    <a:srgbClr val="006600"/>
                  </a:solidFill>
                  <a:latin typeface="Berlin Sans FB Demi" pitchFamily="34" charset="0"/>
                  <a:cs typeface="Courier New" pitchFamily="49" charset="0"/>
                </a:endParaRPr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7394465" y="2894891"/>
              <a:ext cx="2116228" cy="506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Code Review Interface for Store Repository </a:t>
              </a:r>
            </a:p>
          </p:txBody>
        </p:sp>
      </p:grpSp>
      <p:sp>
        <p:nvSpPr>
          <p:cNvPr id="48" name="Rectangle 47"/>
          <p:cNvSpPr/>
          <p:nvPr/>
        </p:nvSpPr>
        <p:spPr>
          <a:xfrm>
            <a:off x="2059057" y="5924718"/>
            <a:ext cx="8732066" cy="3632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Git compliments the additional tools to form a fast, agile developer environment.</a:t>
            </a:r>
          </a:p>
        </p:txBody>
      </p:sp>
      <p:sp>
        <p:nvSpPr>
          <p:cNvPr id="50" name="Left Arrow 3"/>
          <p:cNvSpPr/>
          <p:nvPr/>
        </p:nvSpPr>
        <p:spPr>
          <a:xfrm rot="10800000">
            <a:off x="4786275" y="2323042"/>
            <a:ext cx="1945492" cy="536716"/>
          </a:xfrm>
          <a:prstGeom prst="lef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532406" y="2834170"/>
            <a:ext cx="26961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GIT’s main interaction is with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Gerrit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3" name="Down Arrow 12"/>
          <p:cNvSpPr/>
          <p:nvPr/>
        </p:nvSpPr>
        <p:spPr>
          <a:xfrm rot="2197805">
            <a:off x="7029650" y="3554221"/>
            <a:ext cx="487885" cy="98923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5759021" y="4562296"/>
            <a:ext cx="2116228" cy="1130484"/>
            <a:chOff x="3890465" y="4522539"/>
            <a:chExt cx="2116228" cy="1130484"/>
          </a:xfrm>
        </p:grpSpPr>
        <p:grpSp>
          <p:nvGrpSpPr>
            <p:cNvPr id="64" name="Group 63"/>
            <p:cNvGrpSpPr/>
            <p:nvPr/>
          </p:nvGrpSpPr>
          <p:grpSpPr>
            <a:xfrm>
              <a:off x="4133831" y="4522539"/>
              <a:ext cx="1665156" cy="574751"/>
              <a:chOff x="4133831" y="4505846"/>
              <a:chExt cx="1665156" cy="574751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4133831" y="4551566"/>
                <a:ext cx="1665156" cy="529031"/>
                <a:chOff x="2901222" y="6176570"/>
                <a:chExt cx="1665156" cy="529031"/>
              </a:xfrm>
            </p:grpSpPr>
            <p:pic>
              <p:nvPicPr>
                <p:cNvPr id="68" name="Picture 4" descr="http://t0.gstatic.com/images?q=tbn:ANd9GcTFOfnYV9j_kCtQXgEZYx1_0aEDMVRX0Gvdw3V9q5PwlM-Ehntm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516" r="4068" b="8341"/>
                <a:stretch/>
              </p:blipFill>
              <p:spPr bwMode="auto">
                <a:xfrm>
                  <a:off x="2901222" y="6176570"/>
                  <a:ext cx="1665156" cy="529031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/>
              </p:spPr>
            </p:pic>
            <p:sp>
              <p:nvSpPr>
                <p:cNvPr id="69" name="Rectangle 68"/>
                <p:cNvSpPr/>
                <p:nvPr/>
              </p:nvSpPr>
              <p:spPr>
                <a:xfrm>
                  <a:off x="2994407" y="6248400"/>
                  <a:ext cx="1490149" cy="4153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7" name="Picture 6" descr="http://media.xircles.codehaus.org/_projects/sonar/_logos/larg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7420" y="4505846"/>
                <a:ext cx="1016384" cy="555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Rectangle 64"/>
            <p:cNvSpPr/>
            <p:nvPr/>
          </p:nvSpPr>
          <p:spPr>
            <a:xfrm>
              <a:off x="3890465" y="5146719"/>
              <a:ext cx="2116228" cy="506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Code Review Statistics 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637777" y="4613482"/>
            <a:ext cx="2116228" cy="1067868"/>
            <a:chOff x="6769221" y="4585155"/>
            <a:chExt cx="2116228" cy="1067868"/>
          </a:xfrm>
        </p:grpSpPr>
        <p:grpSp>
          <p:nvGrpSpPr>
            <p:cNvPr id="58" name="Group 57"/>
            <p:cNvGrpSpPr/>
            <p:nvPr/>
          </p:nvGrpSpPr>
          <p:grpSpPr>
            <a:xfrm>
              <a:off x="6994757" y="4585155"/>
              <a:ext cx="1665156" cy="529031"/>
              <a:chOff x="6888532" y="4781427"/>
              <a:chExt cx="1665156" cy="52903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6888532" y="4781427"/>
                <a:ext cx="1665156" cy="529031"/>
                <a:chOff x="2901222" y="6216326"/>
                <a:chExt cx="1665156" cy="529031"/>
              </a:xfrm>
            </p:grpSpPr>
            <p:pic>
              <p:nvPicPr>
                <p:cNvPr id="62" name="Picture 4" descr="http://t0.gstatic.com/images?q=tbn:ANd9GcTFOfnYV9j_kCtQXgEZYx1_0aEDMVRX0Gvdw3V9q5PwlM-Ehntm"/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516" r="4068" b="8341"/>
                <a:stretch/>
              </p:blipFill>
              <p:spPr bwMode="auto">
                <a:xfrm>
                  <a:off x="2901222" y="6216326"/>
                  <a:ext cx="1665156" cy="529031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  <a:extLst/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3042378" y="6248400"/>
                  <a:ext cx="1442178" cy="4153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prstClr val="white"/>
                    </a:solidFill>
                  </a:endParaRPr>
                </a:p>
              </p:txBody>
            </p:sp>
          </p:grp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4757" y="4810574"/>
                <a:ext cx="1528311" cy="491517"/>
              </a:xfrm>
              <a:prstGeom prst="rect">
                <a:avLst/>
              </a:prstGeom>
            </p:spPr>
          </p:pic>
        </p:grpSp>
        <p:sp>
          <p:nvSpPr>
            <p:cNvPr id="59" name="Rectangle 58"/>
            <p:cNvSpPr/>
            <p:nvPr/>
          </p:nvSpPr>
          <p:spPr>
            <a:xfrm>
              <a:off x="6769221" y="5146719"/>
              <a:ext cx="2116228" cy="5063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Build and Deployments  </a:t>
              </a:r>
            </a:p>
          </p:txBody>
        </p:sp>
      </p:grpSp>
      <p:sp>
        <p:nvSpPr>
          <p:cNvPr id="56" name="Down Arrow 31"/>
          <p:cNvSpPr/>
          <p:nvPr/>
        </p:nvSpPr>
        <p:spPr>
          <a:xfrm rot="19059001">
            <a:off x="9132859" y="3567474"/>
            <a:ext cx="487885" cy="989239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424626" y="4081922"/>
            <a:ext cx="2377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Segoe UI" pitchFamily="34" charset="0"/>
                <a:cs typeface="Arial" panose="020B0604020202020204" pitchFamily="34" charset="0"/>
              </a:rPr>
              <a:t>In turn integrates with Jenkins &amp; Sonar.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2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/>
      <p:bldP spid="53" grpId="0" animBg="1"/>
      <p:bldP spid="56" grpId="0" animBg="1"/>
      <p:bldP spid="57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5813</TotalTime>
  <Words>1628</Words>
  <Application>Microsoft Office PowerPoint</Application>
  <PresentationFormat>Widescreen</PresentationFormat>
  <Paragraphs>268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Berlin Sans FB Demi</vt:lpstr>
      <vt:lpstr>Calibri</vt:lpstr>
      <vt:lpstr>Courier New</vt:lpstr>
      <vt:lpstr>Segoe UI</vt:lpstr>
      <vt:lpstr>Wingdings</vt:lpstr>
      <vt:lpstr>Custom Design</vt:lpstr>
      <vt:lpstr>PowerPoint Presentation</vt:lpstr>
      <vt:lpstr>PowerPoint Presentation</vt:lpstr>
      <vt:lpstr>Topic List</vt:lpstr>
      <vt:lpstr>Topic List</vt:lpstr>
      <vt:lpstr>Introduction to Git (1)</vt:lpstr>
      <vt:lpstr>Introduction to Git (2)</vt:lpstr>
      <vt:lpstr>Introduction to Git (2)</vt:lpstr>
      <vt:lpstr>Introduction to Git (3)</vt:lpstr>
      <vt:lpstr>Introduction to Git (4)</vt:lpstr>
      <vt:lpstr>Introduction to Git (5)</vt:lpstr>
      <vt:lpstr>Topic List</vt:lpstr>
      <vt:lpstr>Key Concepts in Git (1)</vt:lpstr>
      <vt:lpstr>Key Concepts in Git (2)</vt:lpstr>
      <vt:lpstr>Key Concepts in Git (3)</vt:lpstr>
      <vt:lpstr>Key Concepts in Git (4)</vt:lpstr>
      <vt:lpstr>Topic List</vt:lpstr>
      <vt:lpstr>Installation (1) </vt:lpstr>
      <vt:lpstr>Installation (2) </vt:lpstr>
      <vt:lpstr>Installation (3) </vt:lpstr>
      <vt:lpstr>Installation (4) </vt:lpstr>
      <vt:lpstr>Topic List</vt:lpstr>
      <vt:lpstr>Introduction to GitHub (1)</vt:lpstr>
      <vt:lpstr>Introduction to GitHub (2)</vt:lpstr>
      <vt:lpstr>Introduction to GitHub (3)</vt:lpstr>
      <vt:lpstr>Topic List</vt:lpstr>
      <vt:lpstr>Exercise 2.1: Install Git </vt:lpstr>
      <vt:lpstr>Knowledge Check</vt:lpstr>
      <vt:lpstr>PowerPoint Presentation</vt:lpstr>
      <vt:lpstr>PowerPoint Presentation</vt:lpstr>
      <vt:lpstr>Thank You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Dinesh, Aparna</dc:creator>
  <cp:lastModifiedBy>Narendranath, A.</cp:lastModifiedBy>
  <cp:revision>286</cp:revision>
  <dcterms:created xsi:type="dcterms:W3CDTF">2016-01-09T17:16:15Z</dcterms:created>
  <dcterms:modified xsi:type="dcterms:W3CDTF">2017-10-26T08:31:52Z</dcterms:modified>
</cp:coreProperties>
</file>